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5A3779-FCB4-4817-8620-E139B2CCE9DA}" type="datetimeFigureOut">
              <a:rPr lang="sl-SI" smtClean="0"/>
              <a:t>31.1.2018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EA7CEE-D5D9-427A-88A9-DEC99E80E62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pveseletacke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5723468" cy="182809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EKONOMSKA ŠOLA CELJE </a:t>
            </a:r>
            <a:r>
              <a:rPr lang="sl-SI" dirty="0"/>
              <a:t/>
            </a:r>
            <a:br>
              <a:rPr lang="sl-SI" dirty="0"/>
            </a:br>
            <a:r>
              <a:rPr lang="sl-SI" sz="3600" dirty="0" smtClean="0"/>
              <a:t>UP VESELE TAČKE d. o. o.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5712179" cy="1524000"/>
          </a:xfrm>
        </p:spPr>
        <p:txBody>
          <a:bodyPr/>
          <a:lstStyle/>
          <a:p>
            <a:r>
              <a:rPr lang="sl-SI" dirty="0" smtClean="0"/>
              <a:t>Dijaki </a:t>
            </a:r>
            <a:r>
              <a:rPr lang="sl-SI" dirty="0" err="1" smtClean="0"/>
              <a:t>3.A</a:t>
            </a:r>
            <a:r>
              <a:rPr lang="sl-SI" dirty="0" smtClean="0"/>
              <a:t> razreda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73" y="2348880"/>
            <a:ext cx="2664296" cy="2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 PODJETJA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916832"/>
            <a:ext cx="6196405" cy="396044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V okviru predmeta menedžment smo dijaki tretjega letnika Ekonomske šole Celje ustanovili učno podjetje Vesele tačke.</a:t>
            </a:r>
          </a:p>
          <a:p>
            <a:pPr marL="0" indent="0">
              <a:buNone/>
            </a:pPr>
            <a:r>
              <a:rPr lang="sl-SI" smtClean="0">
                <a:hlinkClick r:id="rId2"/>
              </a:rPr>
              <a:t>   </a:t>
            </a:r>
            <a:endParaRPr lang="sl-SI" dirty="0"/>
          </a:p>
          <a:p>
            <a:r>
              <a:rPr lang="sl-SI" dirty="0" smtClean="0"/>
              <a:t>Zaposlenih je 14 učencev.</a:t>
            </a:r>
          </a:p>
          <a:p>
            <a:endParaRPr lang="sl-SI" dirty="0" smtClean="0"/>
          </a:p>
          <a:p>
            <a:r>
              <a:rPr lang="sl-SI" dirty="0" smtClean="0"/>
              <a:t>V primeru, da bi bilo to podjetje resnično, bi bili zaposleni samo dve osebi.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4946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 IZDELKA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Prodajamo„</a:t>
            </a:r>
            <a:r>
              <a:rPr lang="sl-SI" sz="2000" dirty="0" err="1" smtClean="0"/>
              <a:t>petbox</a:t>
            </a:r>
            <a:r>
              <a:rPr lang="sl-SI" sz="2000" dirty="0" smtClean="0"/>
              <a:t>-e“ oz. škatle za pse in mačke </a:t>
            </a:r>
            <a:endParaRPr lang="sl-SI" sz="2000" dirty="0"/>
          </a:p>
          <a:p>
            <a:r>
              <a:rPr lang="sl-SI" sz="2000" dirty="0" smtClean="0"/>
              <a:t>Ponujamo tri vrste mesečnih škatel za pse ( za male, srednje in velike pse ), mesečno škatlo za mačke in mesečno škatlo novosti za pse</a:t>
            </a:r>
          </a:p>
          <a:p>
            <a:r>
              <a:rPr lang="sl-SI" sz="2000" dirty="0" smtClean="0"/>
              <a:t>Mesečna škatla novosti vsebuje 2 izdelka, ki jih še ni na slovenskem tržišču (mesečno se izbor izdelkov spreminja)</a:t>
            </a:r>
            <a:endParaRPr lang="sl-SI" sz="2000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r="16689"/>
          <a:stretch/>
        </p:blipFill>
        <p:spPr>
          <a:xfrm rot="5400000">
            <a:off x="3363867" y="3982590"/>
            <a:ext cx="1969257" cy="24333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0" r="2776"/>
          <a:stretch/>
        </p:blipFill>
        <p:spPr>
          <a:xfrm rot="5400000">
            <a:off x="5971662" y="4023380"/>
            <a:ext cx="1983249" cy="23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sl-SI" dirty="0" smtClean="0"/>
              <a:t>PRODAJA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772816"/>
            <a:ext cx="6196405" cy="3806237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Trenutno delujemo le na slovenskem trgu, v bodoče želimo razširiti poslovanje tudi na sosednje države ( Italija, Avstrija, Hrvaška )</a:t>
            </a:r>
          </a:p>
          <a:p>
            <a:endParaRPr lang="sl-SI" dirty="0" smtClean="0"/>
          </a:p>
          <a:p>
            <a:r>
              <a:rPr lang="sl-SI" dirty="0" smtClean="0"/>
              <a:t>Konkurence na področju škatel na domačem trgu UP ni. Konkurenco nam predstavljajo UP, ki prodajajo pasje izdelke</a:t>
            </a:r>
          </a:p>
          <a:p>
            <a:endParaRPr lang="sl-SI" dirty="0" smtClean="0"/>
          </a:p>
          <a:p>
            <a:r>
              <a:rPr lang="sl-SI" dirty="0" smtClean="0"/>
              <a:t>V resničnem življenju v Sloveniji ni podjetja, ki bi ponujalo „</a:t>
            </a:r>
            <a:r>
              <a:rPr lang="sl-SI" dirty="0" err="1" smtClean="0"/>
              <a:t>petbox</a:t>
            </a:r>
            <a:r>
              <a:rPr lang="sl-SI" dirty="0" smtClean="0"/>
              <a:t>-e“</a:t>
            </a:r>
          </a:p>
          <a:p>
            <a:endParaRPr lang="sl-SI" dirty="0" smtClean="0"/>
          </a:p>
          <a:p>
            <a:r>
              <a:rPr lang="sl-SI" dirty="0" smtClean="0"/>
              <a:t>Naši potencialni kupci so vsi, ki imajo hišne ljubljenčke (pse in mačke); približno 221.300 je registriranih psov v Sloveniji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12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PROMOCIJSKI NAČRT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Naše glavno sporočilo komuniciranja je dobra kakovost in temu primerna cena, inovativen izdelek</a:t>
            </a:r>
          </a:p>
          <a:p>
            <a:endParaRPr lang="sl-SI" dirty="0" smtClean="0"/>
          </a:p>
          <a:p>
            <a:r>
              <a:rPr lang="sl-SI" dirty="0" smtClean="0"/>
              <a:t>Promoviramo izdelke slovenskih dobaviteljev (trenutno sodelujemo s podjetji PASJA PEKARNA TAČKA, PASJA PEKARNICA DRINA IN LONI IN MOMO s.p.). Načrtujemo razširitev sodelovanja s potencialnimi slovenskimi proizvajalci</a:t>
            </a:r>
          </a:p>
          <a:p>
            <a:endParaRPr lang="sl-SI" sz="2600" dirty="0"/>
          </a:p>
          <a:p>
            <a:r>
              <a:rPr lang="sl-SI" dirty="0" smtClean="0"/>
              <a:t>Oglašujemo se preko socialnih omrežij kot sta INSTAGRAM in YOUTUBE</a:t>
            </a:r>
          </a:p>
          <a:p>
            <a:endParaRPr lang="sl-SI" dirty="0"/>
          </a:p>
          <a:p>
            <a:r>
              <a:rPr lang="sl-SI" dirty="0" smtClean="0"/>
              <a:t>Imamo tudi spletno stran in spletno trgovino</a:t>
            </a:r>
            <a:br>
              <a:rPr lang="sl-SI" dirty="0" smtClean="0"/>
            </a:br>
            <a:r>
              <a:rPr lang="sl-SI" dirty="0" smtClean="0"/>
              <a:t>https</a:t>
            </a:r>
            <a:r>
              <a:rPr lang="sl-SI" dirty="0"/>
              <a:t>://upveseletacke.weebly.com/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7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ZAPOSLENI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960440"/>
          </a:xfrm>
        </p:spPr>
        <p:txBody>
          <a:bodyPr>
            <a:normAutofit fontScale="62500" lnSpcReduction="20000"/>
          </a:bodyPr>
          <a:lstStyle/>
          <a:p>
            <a:endParaRPr lang="sl-SI" sz="2900" dirty="0" smtClean="0"/>
          </a:p>
          <a:p>
            <a:r>
              <a:rPr lang="sl-SI" sz="2900" dirty="0" smtClean="0"/>
              <a:t>V UP nas je zaposlenih 14 učencev, ki se trudimo, da ustrežemo vsem željam kupcev</a:t>
            </a:r>
          </a:p>
          <a:p>
            <a:endParaRPr lang="sl-SI" sz="2900" dirty="0"/>
          </a:p>
          <a:p>
            <a:endParaRPr lang="sl-SI" sz="2900" dirty="0" smtClean="0"/>
          </a:p>
          <a:p>
            <a:r>
              <a:rPr lang="sl-SI" sz="2900" dirty="0" smtClean="0"/>
              <a:t>V resničnem življenju bi bila v takšnem podjetju zaposlena dva ( eden bi bil zadolžen za oblikovanje, grafični </a:t>
            </a:r>
            <a:r>
              <a:rPr lang="sl-SI" sz="2900" dirty="0" err="1" smtClean="0"/>
              <a:t>design</a:t>
            </a:r>
            <a:r>
              <a:rPr lang="sl-SI" sz="2900" dirty="0" smtClean="0"/>
              <a:t> in novosti, drugi pa za finance, posle: nabava, prodaja, delo na terenu… )</a:t>
            </a:r>
          </a:p>
          <a:p>
            <a:endParaRPr lang="sl-SI" sz="2900" dirty="0" smtClean="0"/>
          </a:p>
          <a:p>
            <a:endParaRPr lang="sl-SI" sz="2900" dirty="0" smtClean="0"/>
          </a:p>
          <a:p>
            <a:r>
              <a:rPr lang="sl-SI" sz="2900" dirty="0" smtClean="0"/>
              <a:t>Naše potrebe za kader v bodoče bodo na področju psihologije prodaje</a:t>
            </a:r>
            <a:r>
              <a:rPr lang="sl-SI" sz="2900" dirty="0"/>
              <a:t> </a:t>
            </a:r>
            <a:r>
              <a:rPr lang="sl-SI" sz="2900" dirty="0" smtClean="0"/>
              <a:t>in trženja</a:t>
            </a:r>
            <a:endParaRPr lang="sl-SI" dirty="0" smtClean="0"/>
          </a:p>
          <a:p>
            <a:pPr marL="1051560" lvl="3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81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sl-SI" dirty="0" smtClean="0"/>
              <a:t>FINANČNI NAČRT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96043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Začetni kapital zagotovijo vlagatelji (8.000,00€); dva vlagatelja, ki sta hkrati tudi zaposlena v podjetju</a:t>
            </a:r>
          </a:p>
          <a:p>
            <a:r>
              <a:rPr lang="sl-SI" dirty="0" smtClean="0"/>
              <a:t>Dodatna sredstva bi iskali pri bankah, na razpisih za mala inovativna podjetja</a:t>
            </a:r>
          </a:p>
          <a:p>
            <a:r>
              <a:rPr lang="sl-SI" dirty="0" smtClean="0"/>
              <a:t>Z dobavitelji na slovenskem trgu bi sklenili dolgoročne pogodbe o sodelovanju in tako znižali stroške nabavljenega blaga; enako bi naredili na področju sodelovanja s tujimi dobavitelji; količinski popusti, na dolgi rok pa tudi </a:t>
            </a:r>
            <a:r>
              <a:rPr lang="sl-SI" dirty="0" err="1" smtClean="0"/>
              <a:t>zvestobni</a:t>
            </a:r>
            <a:r>
              <a:rPr lang="sl-SI" dirty="0" smtClean="0"/>
              <a:t> popusti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2279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305</TotalTime>
  <Words>388</Words>
  <Application>Microsoft Office PowerPoint</Application>
  <PresentationFormat>Diaprojekcija na zaslonu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Žebljiček</vt:lpstr>
      <vt:lpstr>EKONOMSKA ŠOLA CELJE  UP VESELE TAČKE d. o. o.</vt:lpstr>
      <vt:lpstr>PREDSTAVITEV PODJETJA</vt:lpstr>
      <vt:lpstr>PREDSTAVITEV IZDELKA</vt:lpstr>
      <vt:lpstr>PRODAJA</vt:lpstr>
      <vt:lpstr>PROMOCIJSKI NAČRT</vt:lpstr>
      <vt:lpstr>ZAPOSLENI</vt:lpstr>
      <vt:lpstr>FINANČNI NAČRT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EKONOMSKA ŠOLA CELJE  UP VESELE TAČKE d. o. o.</dc:title>
  <dc:creator>r03406</dc:creator>
  <cp:lastModifiedBy>STANKA</cp:lastModifiedBy>
  <cp:revision>22</cp:revision>
  <dcterms:created xsi:type="dcterms:W3CDTF">2018-01-08T11:55:18Z</dcterms:created>
  <dcterms:modified xsi:type="dcterms:W3CDTF">2018-01-31T09:18:34Z</dcterms:modified>
</cp:coreProperties>
</file>