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3" r:id="rId5"/>
    <p:sldId id="264" r:id="rId6"/>
    <p:sldId id="265" r:id="rId7"/>
    <p:sldId id="266" r:id="rId8"/>
    <p:sldId id="258" r:id="rId9"/>
    <p:sldId id="268" r:id="rId10"/>
    <p:sldId id="259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1" d="100"/>
          <a:sy n="101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5B50B-0E83-42A4-8F70-52611C65D86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9930FAC-920A-4C1E-AC5E-8A415077BAFB}">
      <dgm:prSet phldrT="[besedil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Direktor</a:t>
          </a:r>
          <a:endParaRPr lang="sl-SI" dirty="0">
            <a:solidFill>
              <a:srgbClr val="C00000"/>
            </a:solidFill>
          </a:endParaRPr>
        </a:p>
      </dgm:t>
    </dgm:pt>
    <dgm:pt modelId="{0405AAC5-FEF5-4405-9B11-7CD7B111AB8A}" type="parTrans" cxnId="{C2FF7000-CF01-4238-8EE0-79FC510C9F5B}">
      <dgm:prSet/>
      <dgm:spPr/>
      <dgm:t>
        <a:bodyPr/>
        <a:lstStyle/>
        <a:p>
          <a:endParaRPr lang="sl-SI"/>
        </a:p>
      </dgm:t>
    </dgm:pt>
    <dgm:pt modelId="{1865D0CA-B628-4B7E-AB2B-63FE5BFA2341}" type="sibTrans" cxnId="{C2FF7000-CF01-4238-8EE0-79FC510C9F5B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600" dirty="0" smtClean="0"/>
            <a:t>Lara </a:t>
          </a:r>
          <a:r>
            <a:rPr lang="sl-SI" sz="1600" dirty="0" err="1" smtClean="0"/>
            <a:t>Seredi</a:t>
          </a:r>
          <a:endParaRPr lang="sl-SI" sz="1600" dirty="0"/>
        </a:p>
      </dgm:t>
    </dgm:pt>
    <dgm:pt modelId="{6478E73C-7660-4C47-A36A-4DD903D40CDE}" type="asst">
      <dgm:prSet phldrT="[besedil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Tajništvo</a:t>
          </a:r>
          <a:endParaRPr lang="sl-SI" dirty="0">
            <a:solidFill>
              <a:srgbClr val="C00000"/>
            </a:solidFill>
          </a:endParaRPr>
        </a:p>
      </dgm:t>
    </dgm:pt>
    <dgm:pt modelId="{C277D5AB-378B-4AF3-B9A5-3C21AD626E57}" type="parTrans" cxnId="{D0B8CFB6-EAEE-45B9-A7DA-5ED1B19FF1D7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0270E555-E86F-4472-AA30-C25762880DB6}" type="sibTrans" cxnId="{D0B8CFB6-EAEE-45B9-A7DA-5ED1B19FF1D7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600" dirty="0" smtClean="0"/>
            <a:t>Nina Novak</a:t>
          </a:r>
          <a:endParaRPr lang="sl-SI" sz="1600" dirty="0"/>
        </a:p>
      </dgm:t>
    </dgm:pt>
    <dgm:pt modelId="{EE94A90E-7E3A-499D-A4EA-82961535224A}">
      <dgm:prSet phldrT="[besedil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Računovodski</a:t>
          </a:r>
          <a:r>
            <a:rPr lang="sl-SI" dirty="0" smtClean="0"/>
            <a:t> </a:t>
          </a:r>
          <a:r>
            <a:rPr lang="sl-SI" dirty="0" smtClean="0">
              <a:solidFill>
                <a:srgbClr val="C00000"/>
              </a:solidFill>
            </a:rPr>
            <a:t>oddelek</a:t>
          </a:r>
          <a:endParaRPr lang="sl-SI" dirty="0">
            <a:solidFill>
              <a:srgbClr val="C00000"/>
            </a:solidFill>
          </a:endParaRPr>
        </a:p>
      </dgm:t>
    </dgm:pt>
    <dgm:pt modelId="{CE1DD7CA-12FD-45BC-AF7E-BFD959350098}" type="parTrans" cxnId="{B1107516-6174-40F3-8B03-3B9AF7870070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8C226867-E966-41FB-9DFF-F9621273F38D}" type="sibTrans" cxnId="{B1107516-6174-40F3-8B03-3B9AF7870070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400" dirty="0" smtClean="0"/>
            <a:t>Melisa Rainer,       Petra Vogrinčič</a:t>
          </a:r>
          <a:endParaRPr lang="sl-SI" sz="1400" dirty="0"/>
        </a:p>
      </dgm:t>
    </dgm:pt>
    <dgm:pt modelId="{3BFA477D-7755-4C91-98CC-95CB5919C093}">
      <dgm:prSet phldrT="[besedil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Prodaja</a:t>
          </a:r>
          <a:endParaRPr lang="sl-SI" dirty="0">
            <a:solidFill>
              <a:srgbClr val="C00000"/>
            </a:solidFill>
          </a:endParaRPr>
        </a:p>
      </dgm:t>
    </dgm:pt>
    <dgm:pt modelId="{43E39E1F-8D5C-46AF-B991-0B0D1CAAAF54}" type="parTrans" cxnId="{76243A8B-D782-4619-8C7A-438CE72790ED}">
      <dgm:prSet/>
      <dgm:spPr/>
      <dgm:t>
        <a:bodyPr/>
        <a:lstStyle/>
        <a:p>
          <a:endParaRPr lang="sl-SI"/>
        </a:p>
      </dgm:t>
    </dgm:pt>
    <dgm:pt modelId="{444BBD8C-E74F-41DC-8AF3-4A5625113D8A}" type="sibTrans" cxnId="{76243A8B-D782-4619-8C7A-438CE72790ED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400" dirty="0" smtClean="0"/>
            <a:t>Vanesa Šarkezi, Tamara Škrinjar</a:t>
          </a:r>
          <a:endParaRPr lang="sl-SI" sz="1400" dirty="0"/>
        </a:p>
      </dgm:t>
    </dgm:pt>
    <dgm:pt modelId="{4361DEEC-B173-410F-9068-8A8FDC8240CC}">
      <dgm:prSet phldrT="[besedil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Nabava</a:t>
          </a:r>
          <a:endParaRPr lang="sl-SI" dirty="0">
            <a:solidFill>
              <a:srgbClr val="C00000"/>
            </a:solidFill>
          </a:endParaRPr>
        </a:p>
      </dgm:t>
    </dgm:pt>
    <dgm:pt modelId="{7E286259-004A-4B46-8AF7-0907C423B0B9}" type="parTrans" cxnId="{9B1C35D4-E6AB-4C79-A0C7-E324A6FD4F75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5F213C58-F4B4-4673-A064-475B61857B39}" type="sibTrans" cxnId="{9B1C35D4-E6AB-4C79-A0C7-E324A6FD4F75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400" dirty="0" smtClean="0"/>
            <a:t>Jure Lajnšček,  Sabrina Šarkezi</a:t>
          </a:r>
          <a:endParaRPr lang="sl-SI" sz="1400" dirty="0"/>
        </a:p>
      </dgm:t>
    </dgm:pt>
    <dgm:pt modelId="{98A7749C-9FD5-4AE8-BBC0-564A0454F6F2}" type="asst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Kadrovski</a:t>
          </a:r>
          <a:r>
            <a:rPr lang="sl-SI" dirty="0" smtClean="0"/>
            <a:t> </a:t>
          </a:r>
          <a:r>
            <a:rPr lang="sl-SI" dirty="0" smtClean="0">
              <a:solidFill>
                <a:srgbClr val="C00000"/>
              </a:solidFill>
            </a:rPr>
            <a:t>oddelek</a:t>
          </a:r>
          <a:endParaRPr lang="sl-SI" dirty="0">
            <a:solidFill>
              <a:srgbClr val="C00000"/>
            </a:solidFill>
          </a:endParaRPr>
        </a:p>
      </dgm:t>
    </dgm:pt>
    <dgm:pt modelId="{2D2E4A0A-DD0F-46A6-8923-32DAD1CE7A1C}" type="parTrans" cxnId="{A021DF77-B234-4983-BBFE-02AC6E9BCE7D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51A86863-E115-4AFE-A932-7EC82332AB1E}" type="sibTrans" cxnId="{A021DF77-B234-4983-BBFE-02AC6E9BCE7D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400" dirty="0" smtClean="0"/>
            <a:t>Maša Kutoša,    Simona Nemec</a:t>
          </a:r>
          <a:endParaRPr lang="sl-SI" sz="1400" dirty="0"/>
        </a:p>
      </dgm:t>
    </dgm:pt>
    <dgm:pt modelId="{130B5F1D-7F92-43B4-9069-2539E98A46C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l-SI" dirty="0" smtClean="0">
              <a:solidFill>
                <a:srgbClr val="C00000"/>
              </a:solidFill>
            </a:rPr>
            <a:t>Oglaševanje</a:t>
          </a:r>
          <a:endParaRPr lang="sl-SI" dirty="0">
            <a:solidFill>
              <a:srgbClr val="C00000"/>
            </a:solidFill>
          </a:endParaRPr>
        </a:p>
      </dgm:t>
    </dgm:pt>
    <dgm:pt modelId="{02F1DA02-4E0A-4895-978B-3C4C0023AA91}" type="parTrans" cxnId="{688A67A5-5999-4ED5-8F02-A8A254AEA44B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5143910A-25A5-42F4-ADC3-108E7252A44D}" type="sibTrans" cxnId="{688A67A5-5999-4ED5-8F02-A8A254AEA44B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1400" dirty="0" smtClean="0"/>
            <a:t>Til Makovec,          Niko Potočnik</a:t>
          </a:r>
          <a:endParaRPr lang="sl-SI" sz="1400" dirty="0"/>
        </a:p>
      </dgm:t>
    </dgm:pt>
    <dgm:pt modelId="{08423EB8-4C45-4059-98B3-05AF387A0D5F}" type="pres">
      <dgm:prSet presAssocID="{EC15B50B-0E83-42A4-8F70-52611C65D8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21C56F99-B1C1-4E61-B16B-C5D8F8AC7112}" type="pres">
      <dgm:prSet presAssocID="{19930FAC-920A-4C1E-AC5E-8A415077BAFB}" presName="hierRoot1" presStyleCnt="0">
        <dgm:presLayoutVars>
          <dgm:hierBranch val="init"/>
        </dgm:presLayoutVars>
      </dgm:prSet>
      <dgm:spPr/>
    </dgm:pt>
    <dgm:pt modelId="{2077D033-6AB3-4236-8789-8BBD5E49BB4B}" type="pres">
      <dgm:prSet presAssocID="{19930FAC-920A-4C1E-AC5E-8A415077BAFB}" presName="rootComposite1" presStyleCnt="0"/>
      <dgm:spPr/>
    </dgm:pt>
    <dgm:pt modelId="{DB2F7869-5EE7-4B37-B434-713EA7B51F78}" type="pres">
      <dgm:prSet presAssocID="{19930FAC-920A-4C1E-AC5E-8A415077BAFB}" presName="rootText1" presStyleLbl="node0" presStyleIdx="0" presStyleCnt="1" custLinFactNeighborX="-2056" custLinFactNeighborY="2776">
        <dgm:presLayoutVars>
          <dgm:chMax/>
          <dgm:chPref val="3"/>
        </dgm:presLayoutVars>
      </dgm:prSet>
      <dgm:spPr/>
      <dgm:t>
        <a:bodyPr/>
        <a:lstStyle/>
        <a:p>
          <a:endParaRPr lang="sl-SI"/>
        </a:p>
      </dgm:t>
    </dgm:pt>
    <dgm:pt modelId="{BA1A8425-A764-4A75-BA76-64AF24109DFA}" type="pres">
      <dgm:prSet presAssocID="{19930FAC-920A-4C1E-AC5E-8A415077BAFB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3099F6D8-8756-4C83-8707-30944E8A5E0A}" type="pres">
      <dgm:prSet presAssocID="{19930FAC-920A-4C1E-AC5E-8A415077BAFB}" presName="rootConnector1" presStyleLbl="node1" presStyleIdx="0" presStyleCnt="4"/>
      <dgm:spPr/>
      <dgm:t>
        <a:bodyPr/>
        <a:lstStyle/>
        <a:p>
          <a:endParaRPr lang="sl-SI"/>
        </a:p>
      </dgm:t>
    </dgm:pt>
    <dgm:pt modelId="{27DD7A21-DDDD-4934-8775-BEF67B191CF4}" type="pres">
      <dgm:prSet presAssocID="{19930FAC-920A-4C1E-AC5E-8A415077BAFB}" presName="hierChild2" presStyleCnt="0"/>
      <dgm:spPr/>
    </dgm:pt>
    <dgm:pt modelId="{8E62B57B-38D4-47A0-8EF7-EA1B14DA8463}" type="pres">
      <dgm:prSet presAssocID="{CE1DD7CA-12FD-45BC-AF7E-BFD959350098}" presName="Name37" presStyleLbl="parChTrans1D2" presStyleIdx="0" presStyleCnt="6"/>
      <dgm:spPr/>
      <dgm:t>
        <a:bodyPr/>
        <a:lstStyle/>
        <a:p>
          <a:endParaRPr lang="sl-SI"/>
        </a:p>
      </dgm:t>
    </dgm:pt>
    <dgm:pt modelId="{2D7FC04F-735C-453E-97DD-8F308A4CD72C}" type="pres">
      <dgm:prSet presAssocID="{EE94A90E-7E3A-499D-A4EA-82961535224A}" presName="hierRoot2" presStyleCnt="0">
        <dgm:presLayoutVars>
          <dgm:hierBranch val="init"/>
        </dgm:presLayoutVars>
      </dgm:prSet>
      <dgm:spPr/>
    </dgm:pt>
    <dgm:pt modelId="{0602BF3A-0E1E-43FC-BE94-6C65BDD95B0B}" type="pres">
      <dgm:prSet presAssocID="{EE94A90E-7E3A-499D-A4EA-82961535224A}" presName="rootComposite" presStyleCnt="0"/>
      <dgm:spPr/>
    </dgm:pt>
    <dgm:pt modelId="{BDA4562A-3CFE-4FF7-BFFA-98C3128A2E92}" type="pres">
      <dgm:prSet presAssocID="{EE94A90E-7E3A-499D-A4EA-82961535224A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sl-SI"/>
        </a:p>
      </dgm:t>
    </dgm:pt>
    <dgm:pt modelId="{9C73335C-8C1A-4820-B51D-925099AA5AA6}" type="pres">
      <dgm:prSet presAssocID="{EE94A90E-7E3A-499D-A4EA-82961535224A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242ACBD8-47B9-4318-B748-08CD663465AD}" type="pres">
      <dgm:prSet presAssocID="{EE94A90E-7E3A-499D-A4EA-82961535224A}" presName="rootConnector" presStyleLbl="node2" presStyleIdx="0" presStyleCnt="0"/>
      <dgm:spPr/>
      <dgm:t>
        <a:bodyPr/>
        <a:lstStyle/>
        <a:p>
          <a:endParaRPr lang="sl-SI"/>
        </a:p>
      </dgm:t>
    </dgm:pt>
    <dgm:pt modelId="{80B70D1F-44C9-41B9-9A26-620B0CD27E1A}" type="pres">
      <dgm:prSet presAssocID="{EE94A90E-7E3A-499D-A4EA-82961535224A}" presName="hierChild4" presStyleCnt="0"/>
      <dgm:spPr/>
    </dgm:pt>
    <dgm:pt modelId="{E4BF1260-F74F-408A-8888-35E66F7399C9}" type="pres">
      <dgm:prSet presAssocID="{EE94A90E-7E3A-499D-A4EA-82961535224A}" presName="hierChild5" presStyleCnt="0"/>
      <dgm:spPr/>
    </dgm:pt>
    <dgm:pt modelId="{E521431C-D4F7-45B8-B4CF-ED0FCB555861}" type="pres">
      <dgm:prSet presAssocID="{43E39E1F-8D5C-46AF-B991-0B0D1CAAAF54}" presName="Name37" presStyleLbl="parChTrans1D2" presStyleIdx="1" presStyleCnt="6"/>
      <dgm:spPr/>
      <dgm:t>
        <a:bodyPr/>
        <a:lstStyle/>
        <a:p>
          <a:endParaRPr lang="sl-SI"/>
        </a:p>
      </dgm:t>
    </dgm:pt>
    <dgm:pt modelId="{1CBDA71B-585F-40EB-8A52-6D94D69B0623}" type="pres">
      <dgm:prSet presAssocID="{3BFA477D-7755-4C91-98CC-95CB5919C093}" presName="hierRoot2" presStyleCnt="0">
        <dgm:presLayoutVars>
          <dgm:hierBranch val="init"/>
        </dgm:presLayoutVars>
      </dgm:prSet>
      <dgm:spPr/>
    </dgm:pt>
    <dgm:pt modelId="{25A4D1F7-E991-4B70-8C54-08777C00678B}" type="pres">
      <dgm:prSet presAssocID="{3BFA477D-7755-4C91-98CC-95CB5919C093}" presName="rootComposite" presStyleCnt="0"/>
      <dgm:spPr/>
    </dgm:pt>
    <dgm:pt modelId="{74601150-6CC5-4577-9D24-5B0355EEFA8D}" type="pres">
      <dgm:prSet presAssocID="{3BFA477D-7755-4C91-98CC-95CB5919C093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sl-SI"/>
        </a:p>
      </dgm:t>
    </dgm:pt>
    <dgm:pt modelId="{80430ADC-14D4-4AE5-83BE-718C1C79449D}" type="pres">
      <dgm:prSet presAssocID="{3BFA477D-7755-4C91-98CC-95CB5919C093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2B648C09-5B19-40F7-AB17-F5671828E627}" type="pres">
      <dgm:prSet presAssocID="{3BFA477D-7755-4C91-98CC-95CB5919C093}" presName="rootConnector" presStyleLbl="node2" presStyleIdx="0" presStyleCnt="0"/>
      <dgm:spPr/>
      <dgm:t>
        <a:bodyPr/>
        <a:lstStyle/>
        <a:p>
          <a:endParaRPr lang="sl-SI"/>
        </a:p>
      </dgm:t>
    </dgm:pt>
    <dgm:pt modelId="{E7B66981-620E-4071-BBD9-B914667443C2}" type="pres">
      <dgm:prSet presAssocID="{3BFA477D-7755-4C91-98CC-95CB5919C093}" presName="hierChild4" presStyleCnt="0"/>
      <dgm:spPr/>
    </dgm:pt>
    <dgm:pt modelId="{ACA6E134-E06A-4D8B-B541-1F6143D1FE95}" type="pres">
      <dgm:prSet presAssocID="{3BFA477D-7755-4C91-98CC-95CB5919C093}" presName="hierChild5" presStyleCnt="0"/>
      <dgm:spPr/>
    </dgm:pt>
    <dgm:pt modelId="{08BD59F8-B852-471D-B853-792CF9CE6D9D}" type="pres">
      <dgm:prSet presAssocID="{7E286259-004A-4B46-8AF7-0907C423B0B9}" presName="Name37" presStyleLbl="parChTrans1D2" presStyleIdx="2" presStyleCnt="6"/>
      <dgm:spPr/>
      <dgm:t>
        <a:bodyPr/>
        <a:lstStyle/>
        <a:p>
          <a:endParaRPr lang="sl-SI"/>
        </a:p>
      </dgm:t>
    </dgm:pt>
    <dgm:pt modelId="{F6B7A29B-09F0-45B6-8362-E472E4FEB057}" type="pres">
      <dgm:prSet presAssocID="{4361DEEC-B173-410F-9068-8A8FDC8240CC}" presName="hierRoot2" presStyleCnt="0">
        <dgm:presLayoutVars>
          <dgm:hierBranch val="init"/>
        </dgm:presLayoutVars>
      </dgm:prSet>
      <dgm:spPr/>
    </dgm:pt>
    <dgm:pt modelId="{FAF0C54F-BAAC-4361-862F-EAEC3A57C68E}" type="pres">
      <dgm:prSet presAssocID="{4361DEEC-B173-410F-9068-8A8FDC8240CC}" presName="rootComposite" presStyleCnt="0"/>
      <dgm:spPr/>
    </dgm:pt>
    <dgm:pt modelId="{72382FB2-D8C7-44BB-8D4D-936F608A9CA4}" type="pres">
      <dgm:prSet presAssocID="{4361DEEC-B173-410F-9068-8A8FDC8240CC}" presName="rootText" presStyleLbl="node1" presStyleIdx="2" presStyleCnt="4" custLinFactNeighborX="1213" custLinFactNeighborY="2343">
        <dgm:presLayoutVars>
          <dgm:chMax/>
          <dgm:chPref val="3"/>
        </dgm:presLayoutVars>
      </dgm:prSet>
      <dgm:spPr/>
      <dgm:t>
        <a:bodyPr/>
        <a:lstStyle/>
        <a:p>
          <a:endParaRPr lang="sl-SI"/>
        </a:p>
      </dgm:t>
    </dgm:pt>
    <dgm:pt modelId="{5677ED4D-F6C8-4592-98F7-2D35A128AB0B}" type="pres">
      <dgm:prSet presAssocID="{4361DEEC-B173-410F-9068-8A8FDC8240CC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B1C6BAFD-3273-4329-8F20-897628C882C4}" type="pres">
      <dgm:prSet presAssocID="{4361DEEC-B173-410F-9068-8A8FDC8240CC}" presName="rootConnector" presStyleLbl="node2" presStyleIdx="0" presStyleCnt="0"/>
      <dgm:spPr/>
      <dgm:t>
        <a:bodyPr/>
        <a:lstStyle/>
        <a:p>
          <a:endParaRPr lang="sl-SI"/>
        </a:p>
      </dgm:t>
    </dgm:pt>
    <dgm:pt modelId="{A681C980-BCBB-4B04-94D1-B87EA971A8BA}" type="pres">
      <dgm:prSet presAssocID="{4361DEEC-B173-410F-9068-8A8FDC8240CC}" presName="hierChild4" presStyleCnt="0"/>
      <dgm:spPr/>
    </dgm:pt>
    <dgm:pt modelId="{F15F8AE5-0591-4B06-AAD3-68EFA90CEE50}" type="pres">
      <dgm:prSet presAssocID="{4361DEEC-B173-410F-9068-8A8FDC8240CC}" presName="hierChild5" presStyleCnt="0"/>
      <dgm:spPr/>
    </dgm:pt>
    <dgm:pt modelId="{D9341F96-9913-483B-B31F-8B3DBB32EA32}" type="pres">
      <dgm:prSet presAssocID="{02F1DA02-4E0A-4895-978B-3C4C0023AA91}" presName="Name37" presStyleLbl="parChTrans1D2" presStyleIdx="3" presStyleCnt="6"/>
      <dgm:spPr/>
      <dgm:t>
        <a:bodyPr/>
        <a:lstStyle/>
        <a:p>
          <a:endParaRPr lang="sl-SI"/>
        </a:p>
      </dgm:t>
    </dgm:pt>
    <dgm:pt modelId="{6D7F3506-9FC2-40BB-ACE4-297CC912BED6}" type="pres">
      <dgm:prSet presAssocID="{130B5F1D-7F92-43B4-9069-2539E98A46C0}" presName="hierRoot2" presStyleCnt="0">
        <dgm:presLayoutVars>
          <dgm:hierBranch val="init"/>
        </dgm:presLayoutVars>
      </dgm:prSet>
      <dgm:spPr/>
    </dgm:pt>
    <dgm:pt modelId="{909015A6-A1A9-4949-A7D4-CC10E6532EE1}" type="pres">
      <dgm:prSet presAssocID="{130B5F1D-7F92-43B4-9069-2539E98A46C0}" presName="rootComposite" presStyleCnt="0"/>
      <dgm:spPr/>
    </dgm:pt>
    <dgm:pt modelId="{647F1B36-B88F-4B57-A228-08FC2A5965B1}" type="pres">
      <dgm:prSet presAssocID="{130B5F1D-7F92-43B4-9069-2539E98A46C0}" presName="rootText" presStyleLbl="node1" presStyleIdx="3" presStyleCnt="4" custLinFactNeighborX="-2426" custLinFactNeighborY="2343">
        <dgm:presLayoutVars>
          <dgm:chMax/>
          <dgm:chPref val="3"/>
        </dgm:presLayoutVars>
      </dgm:prSet>
      <dgm:spPr/>
      <dgm:t>
        <a:bodyPr/>
        <a:lstStyle/>
        <a:p>
          <a:endParaRPr lang="sl-SI"/>
        </a:p>
      </dgm:t>
    </dgm:pt>
    <dgm:pt modelId="{1B48F229-C2F1-4A10-BAA8-EFB1F4D92412}" type="pres">
      <dgm:prSet presAssocID="{130B5F1D-7F92-43B4-9069-2539E98A46C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8DAB9BB9-7465-463A-ADD0-00076AD00401}" type="pres">
      <dgm:prSet presAssocID="{130B5F1D-7F92-43B4-9069-2539E98A46C0}" presName="rootConnector" presStyleLbl="node2" presStyleIdx="0" presStyleCnt="0"/>
      <dgm:spPr/>
      <dgm:t>
        <a:bodyPr/>
        <a:lstStyle/>
        <a:p>
          <a:endParaRPr lang="sl-SI"/>
        </a:p>
      </dgm:t>
    </dgm:pt>
    <dgm:pt modelId="{8BD7A1FF-90E3-4D4F-8812-889F10940981}" type="pres">
      <dgm:prSet presAssocID="{130B5F1D-7F92-43B4-9069-2539E98A46C0}" presName="hierChild4" presStyleCnt="0"/>
      <dgm:spPr/>
    </dgm:pt>
    <dgm:pt modelId="{6A85B051-18D3-4EFC-A2C6-AB419A712857}" type="pres">
      <dgm:prSet presAssocID="{130B5F1D-7F92-43B4-9069-2539E98A46C0}" presName="hierChild5" presStyleCnt="0"/>
      <dgm:spPr/>
    </dgm:pt>
    <dgm:pt modelId="{B4F69C48-F858-475D-8119-6708CFE52AE3}" type="pres">
      <dgm:prSet presAssocID="{19930FAC-920A-4C1E-AC5E-8A415077BAFB}" presName="hierChild3" presStyleCnt="0"/>
      <dgm:spPr/>
    </dgm:pt>
    <dgm:pt modelId="{E3F7CC0E-ADE3-44BF-99A1-83041171432F}" type="pres">
      <dgm:prSet presAssocID="{C277D5AB-378B-4AF3-B9A5-3C21AD626E57}" presName="Name96" presStyleLbl="parChTrans1D2" presStyleIdx="4" presStyleCnt="6"/>
      <dgm:spPr/>
      <dgm:t>
        <a:bodyPr/>
        <a:lstStyle/>
        <a:p>
          <a:endParaRPr lang="sl-SI"/>
        </a:p>
      </dgm:t>
    </dgm:pt>
    <dgm:pt modelId="{1E50E8DF-372D-4445-9FFB-D8510E4F59D7}" type="pres">
      <dgm:prSet presAssocID="{6478E73C-7660-4C47-A36A-4DD903D40CDE}" presName="hierRoot3" presStyleCnt="0">
        <dgm:presLayoutVars>
          <dgm:hierBranch val="init"/>
        </dgm:presLayoutVars>
      </dgm:prSet>
      <dgm:spPr/>
    </dgm:pt>
    <dgm:pt modelId="{4EFB7267-3055-4554-8F78-495169AA1A50}" type="pres">
      <dgm:prSet presAssocID="{6478E73C-7660-4C47-A36A-4DD903D40CDE}" presName="rootComposite3" presStyleCnt="0"/>
      <dgm:spPr/>
    </dgm:pt>
    <dgm:pt modelId="{99AF3150-F33E-40CF-8095-597ED268AE84}" type="pres">
      <dgm:prSet presAssocID="{6478E73C-7660-4C47-A36A-4DD903D40CD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5E54811-3754-4B16-9228-7BE53E6B67A9}" type="pres">
      <dgm:prSet presAssocID="{6478E73C-7660-4C47-A36A-4DD903D40CDE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BCBAB52E-7498-49DF-A130-AA6EE9E0723F}" type="pres">
      <dgm:prSet presAssocID="{6478E73C-7660-4C47-A36A-4DD903D40CDE}" presName="rootConnector3" presStyleLbl="asst1" presStyleIdx="0" presStyleCnt="2"/>
      <dgm:spPr/>
      <dgm:t>
        <a:bodyPr/>
        <a:lstStyle/>
        <a:p>
          <a:endParaRPr lang="sl-SI"/>
        </a:p>
      </dgm:t>
    </dgm:pt>
    <dgm:pt modelId="{453A9822-E7CA-4AFB-8C87-6B691AEAD9E7}" type="pres">
      <dgm:prSet presAssocID="{6478E73C-7660-4C47-A36A-4DD903D40CDE}" presName="hierChild6" presStyleCnt="0"/>
      <dgm:spPr/>
    </dgm:pt>
    <dgm:pt modelId="{F9F891A6-416A-436A-AB81-F7E3B9D4A161}" type="pres">
      <dgm:prSet presAssocID="{6478E73C-7660-4C47-A36A-4DD903D40CDE}" presName="hierChild7" presStyleCnt="0"/>
      <dgm:spPr/>
    </dgm:pt>
    <dgm:pt modelId="{98482BBE-53AF-4D3F-A71C-F3BD4BD52555}" type="pres">
      <dgm:prSet presAssocID="{2D2E4A0A-DD0F-46A6-8923-32DAD1CE7A1C}" presName="Name96" presStyleLbl="parChTrans1D2" presStyleIdx="5" presStyleCnt="6"/>
      <dgm:spPr/>
      <dgm:t>
        <a:bodyPr/>
        <a:lstStyle/>
        <a:p>
          <a:endParaRPr lang="sl-SI"/>
        </a:p>
      </dgm:t>
    </dgm:pt>
    <dgm:pt modelId="{2D38EDB1-395C-4B94-8589-638E72F93EAE}" type="pres">
      <dgm:prSet presAssocID="{98A7749C-9FD5-4AE8-BBC0-564A0454F6F2}" presName="hierRoot3" presStyleCnt="0">
        <dgm:presLayoutVars>
          <dgm:hierBranch val="init"/>
        </dgm:presLayoutVars>
      </dgm:prSet>
      <dgm:spPr/>
    </dgm:pt>
    <dgm:pt modelId="{D5E02992-BF8F-4334-A6BE-EA355457CEF8}" type="pres">
      <dgm:prSet presAssocID="{98A7749C-9FD5-4AE8-BBC0-564A0454F6F2}" presName="rootComposite3" presStyleCnt="0"/>
      <dgm:spPr/>
    </dgm:pt>
    <dgm:pt modelId="{5B485072-B54B-466E-B025-2B753FE719DD}" type="pres">
      <dgm:prSet presAssocID="{98A7749C-9FD5-4AE8-BBC0-564A0454F6F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5C2012-B968-47D0-9C75-E5B0C2AC6109}" type="pres">
      <dgm:prSet presAssocID="{98A7749C-9FD5-4AE8-BBC0-564A0454F6F2}" presName="titleText3" presStyleLbl="fgAcc2" presStyleIdx="1" presStyleCnt="2" custScaleY="108173" custLinFactNeighborX="1523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59205CFE-3363-4320-9DAA-6A38D99B49D7}" type="pres">
      <dgm:prSet presAssocID="{98A7749C-9FD5-4AE8-BBC0-564A0454F6F2}" presName="rootConnector3" presStyleLbl="asst1" presStyleIdx="1" presStyleCnt="2"/>
      <dgm:spPr/>
      <dgm:t>
        <a:bodyPr/>
        <a:lstStyle/>
        <a:p>
          <a:endParaRPr lang="sl-SI"/>
        </a:p>
      </dgm:t>
    </dgm:pt>
    <dgm:pt modelId="{33083E9C-C04D-4CA5-BC5D-103F451C348E}" type="pres">
      <dgm:prSet presAssocID="{98A7749C-9FD5-4AE8-BBC0-564A0454F6F2}" presName="hierChild6" presStyleCnt="0"/>
      <dgm:spPr/>
    </dgm:pt>
    <dgm:pt modelId="{9C188AD3-9771-4A7B-8D84-65B675B58EC9}" type="pres">
      <dgm:prSet presAssocID="{98A7749C-9FD5-4AE8-BBC0-564A0454F6F2}" presName="hierChild7" presStyleCnt="0"/>
      <dgm:spPr/>
    </dgm:pt>
  </dgm:ptLst>
  <dgm:cxnLst>
    <dgm:cxn modelId="{1F98A75B-0395-46EF-AF70-0E94BF37B81F}" type="presOf" srcId="{3BFA477D-7755-4C91-98CC-95CB5919C093}" destId="{2B648C09-5B19-40F7-AB17-F5671828E627}" srcOrd="1" destOrd="0" presId="urn:microsoft.com/office/officeart/2008/layout/NameandTitleOrganizationalChart"/>
    <dgm:cxn modelId="{24E7CF4B-9A75-4830-AE8F-16810F21C67C}" type="presOf" srcId="{4361DEEC-B173-410F-9068-8A8FDC8240CC}" destId="{B1C6BAFD-3273-4329-8F20-897628C882C4}" srcOrd="1" destOrd="0" presId="urn:microsoft.com/office/officeart/2008/layout/NameandTitleOrganizationalChart"/>
    <dgm:cxn modelId="{A9CE390A-F1FE-4AC4-910C-D4DBEA3D6FA4}" type="presOf" srcId="{5F213C58-F4B4-4673-A064-475B61857B39}" destId="{5677ED4D-F6C8-4592-98F7-2D35A128AB0B}" srcOrd="0" destOrd="0" presId="urn:microsoft.com/office/officeart/2008/layout/NameandTitleOrganizationalChart"/>
    <dgm:cxn modelId="{76243A8B-D782-4619-8C7A-438CE72790ED}" srcId="{19930FAC-920A-4C1E-AC5E-8A415077BAFB}" destId="{3BFA477D-7755-4C91-98CC-95CB5919C093}" srcOrd="2" destOrd="0" parTransId="{43E39E1F-8D5C-46AF-B991-0B0D1CAAAF54}" sibTransId="{444BBD8C-E74F-41DC-8AF3-4A5625113D8A}"/>
    <dgm:cxn modelId="{900EDF3D-A721-4546-8571-88DEE540C8ED}" type="presOf" srcId="{3BFA477D-7755-4C91-98CC-95CB5919C093}" destId="{74601150-6CC5-4577-9D24-5B0355EEFA8D}" srcOrd="0" destOrd="0" presId="urn:microsoft.com/office/officeart/2008/layout/NameandTitleOrganizationalChart"/>
    <dgm:cxn modelId="{1F122723-BFE3-494B-BE57-841BE840BD75}" type="presOf" srcId="{98A7749C-9FD5-4AE8-BBC0-564A0454F6F2}" destId="{5B485072-B54B-466E-B025-2B753FE719DD}" srcOrd="0" destOrd="0" presId="urn:microsoft.com/office/officeart/2008/layout/NameandTitleOrganizationalChart"/>
    <dgm:cxn modelId="{9B1C35D4-E6AB-4C79-A0C7-E324A6FD4F75}" srcId="{19930FAC-920A-4C1E-AC5E-8A415077BAFB}" destId="{4361DEEC-B173-410F-9068-8A8FDC8240CC}" srcOrd="3" destOrd="0" parTransId="{7E286259-004A-4B46-8AF7-0907C423B0B9}" sibTransId="{5F213C58-F4B4-4673-A064-475B61857B39}"/>
    <dgm:cxn modelId="{7DDCA003-0F3C-45C8-B306-1612D82B9A04}" type="presOf" srcId="{0270E555-E86F-4472-AA30-C25762880DB6}" destId="{75E54811-3754-4B16-9228-7BE53E6B67A9}" srcOrd="0" destOrd="0" presId="urn:microsoft.com/office/officeart/2008/layout/NameandTitleOrganizationalChart"/>
    <dgm:cxn modelId="{4707FB05-86E6-4A6B-A860-2915B40CCE3A}" type="presOf" srcId="{98A7749C-9FD5-4AE8-BBC0-564A0454F6F2}" destId="{59205CFE-3363-4320-9DAA-6A38D99B49D7}" srcOrd="1" destOrd="0" presId="urn:microsoft.com/office/officeart/2008/layout/NameandTitleOrganizationalChart"/>
    <dgm:cxn modelId="{593C84AB-6BC8-41FB-94CA-CB0B5959CCB0}" type="presOf" srcId="{6478E73C-7660-4C47-A36A-4DD903D40CDE}" destId="{BCBAB52E-7498-49DF-A130-AA6EE9E0723F}" srcOrd="1" destOrd="0" presId="urn:microsoft.com/office/officeart/2008/layout/NameandTitleOrganizationalChart"/>
    <dgm:cxn modelId="{355B2DA0-0CA5-4E3F-B60D-8A5A3E6EB112}" type="presOf" srcId="{8C226867-E966-41FB-9DFF-F9621273F38D}" destId="{9C73335C-8C1A-4820-B51D-925099AA5AA6}" srcOrd="0" destOrd="0" presId="urn:microsoft.com/office/officeart/2008/layout/NameandTitleOrganizationalChart"/>
    <dgm:cxn modelId="{390A8051-7731-40F3-841A-92181D257DCC}" type="presOf" srcId="{02F1DA02-4E0A-4895-978B-3C4C0023AA91}" destId="{D9341F96-9913-483B-B31F-8B3DBB32EA32}" srcOrd="0" destOrd="0" presId="urn:microsoft.com/office/officeart/2008/layout/NameandTitleOrganizationalChart"/>
    <dgm:cxn modelId="{6FA71AF5-87B0-40B2-9C15-1B0F855DB2D3}" type="presOf" srcId="{EC15B50B-0E83-42A4-8F70-52611C65D86C}" destId="{08423EB8-4C45-4059-98B3-05AF387A0D5F}" srcOrd="0" destOrd="0" presId="urn:microsoft.com/office/officeart/2008/layout/NameandTitleOrganizationalChart"/>
    <dgm:cxn modelId="{C0F89F31-2F2D-4ED5-A256-340EA49ECDA3}" type="presOf" srcId="{2D2E4A0A-DD0F-46A6-8923-32DAD1CE7A1C}" destId="{98482BBE-53AF-4D3F-A71C-F3BD4BD52555}" srcOrd="0" destOrd="0" presId="urn:microsoft.com/office/officeart/2008/layout/NameandTitleOrganizationalChart"/>
    <dgm:cxn modelId="{2D0758D1-DE3B-42F9-BC24-9F43D880B8F4}" type="presOf" srcId="{43E39E1F-8D5C-46AF-B991-0B0D1CAAAF54}" destId="{E521431C-D4F7-45B8-B4CF-ED0FCB555861}" srcOrd="0" destOrd="0" presId="urn:microsoft.com/office/officeart/2008/layout/NameandTitleOrganizationalChart"/>
    <dgm:cxn modelId="{A021DF77-B234-4983-BBFE-02AC6E9BCE7D}" srcId="{19930FAC-920A-4C1E-AC5E-8A415077BAFB}" destId="{98A7749C-9FD5-4AE8-BBC0-564A0454F6F2}" srcOrd="5" destOrd="0" parTransId="{2D2E4A0A-DD0F-46A6-8923-32DAD1CE7A1C}" sibTransId="{51A86863-E115-4AFE-A932-7EC82332AB1E}"/>
    <dgm:cxn modelId="{0C67C1BE-A102-4197-A699-C6FCC4452D56}" type="presOf" srcId="{4361DEEC-B173-410F-9068-8A8FDC8240CC}" destId="{72382FB2-D8C7-44BB-8D4D-936F608A9CA4}" srcOrd="0" destOrd="0" presId="urn:microsoft.com/office/officeart/2008/layout/NameandTitleOrganizationalChart"/>
    <dgm:cxn modelId="{B0D6C483-A486-4319-9C60-A2465B9CC94A}" type="presOf" srcId="{6478E73C-7660-4C47-A36A-4DD903D40CDE}" destId="{99AF3150-F33E-40CF-8095-597ED268AE84}" srcOrd="0" destOrd="0" presId="urn:microsoft.com/office/officeart/2008/layout/NameandTitleOrganizationalChart"/>
    <dgm:cxn modelId="{139C680A-5331-42C1-852E-105E6657291E}" type="presOf" srcId="{CE1DD7CA-12FD-45BC-AF7E-BFD959350098}" destId="{8E62B57B-38D4-47A0-8EF7-EA1B14DA8463}" srcOrd="0" destOrd="0" presId="urn:microsoft.com/office/officeart/2008/layout/NameandTitleOrganizationalChart"/>
    <dgm:cxn modelId="{099BF7A9-3B80-4AA2-808A-3E491CC1AC21}" type="presOf" srcId="{130B5F1D-7F92-43B4-9069-2539E98A46C0}" destId="{647F1B36-B88F-4B57-A228-08FC2A5965B1}" srcOrd="0" destOrd="0" presId="urn:microsoft.com/office/officeart/2008/layout/NameandTitleOrganizationalChart"/>
    <dgm:cxn modelId="{B5E5B702-8B9B-4EA2-8F77-8E3E05F5CC60}" type="presOf" srcId="{C277D5AB-378B-4AF3-B9A5-3C21AD626E57}" destId="{E3F7CC0E-ADE3-44BF-99A1-83041171432F}" srcOrd="0" destOrd="0" presId="urn:microsoft.com/office/officeart/2008/layout/NameandTitleOrganizationalChart"/>
    <dgm:cxn modelId="{561DC0BC-5175-48BF-975A-E57CE14567FE}" type="presOf" srcId="{19930FAC-920A-4C1E-AC5E-8A415077BAFB}" destId="{3099F6D8-8756-4C83-8707-30944E8A5E0A}" srcOrd="1" destOrd="0" presId="urn:microsoft.com/office/officeart/2008/layout/NameandTitleOrganizationalChart"/>
    <dgm:cxn modelId="{7C75566C-5E38-4BE9-B421-34894AE16CDB}" type="presOf" srcId="{5143910A-25A5-42F4-ADC3-108E7252A44D}" destId="{1B48F229-C2F1-4A10-BAA8-EFB1F4D92412}" srcOrd="0" destOrd="0" presId="urn:microsoft.com/office/officeart/2008/layout/NameandTitleOrganizationalChart"/>
    <dgm:cxn modelId="{A0387E11-05C1-4D24-8586-E0CBFE9CC7AA}" type="presOf" srcId="{130B5F1D-7F92-43B4-9069-2539E98A46C0}" destId="{8DAB9BB9-7465-463A-ADD0-00076AD00401}" srcOrd="1" destOrd="0" presId="urn:microsoft.com/office/officeart/2008/layout/NameandTitleOrganizationalChart"/>
    <dgm:cxn modelId="{C2FF7000-CF01-4238-8EE0-79FC510C9F5B}" srcId="{EC15B50B-0E83-42A4-8F70-52611C65D86C}" destId="{19930FAC-920A-4C1E-AC5E-8A415077BAFB}" srcOrd="0" destOrd="0" parTransId="{0405AAC5-FEF5-4405-9B11-7CD7B111AB8A}" sibTransId="{1865D0CA-B628-4B7E-AB2B-63FE5BFA2341}"/>
    <dgm:cxn modelId="{DCF52759-98D6-4EAD-9766-44A0AAC001E0}" type="presOf" srcId="{19930FAC-920A-4C1E-AC5E-8A415077BAFB}" destId="{DB2F7869-5EE7-4B37-B434-713EA7B51F78}" srcOrd="0" destOrd="0" presId="urn:microsoft.com/office/officeart/2008/layout/NameandTitleOrganizationalChart"/>
    <dgm:cxn modelId="{B1107516-6174-40F3-8B03-3B9AF7870070}" srcId="{19930FAC-920A-4C1E-AC5E-8A415077BAFB}" destId="{EE94A90E-7E3A-499D-A4EA-82961535224A}" srcOrd="1" destOrd="0" parTransId="{CE1DD7CA-12FD-45BC-AF7E-BFD959350098}" sibTransId="{8C226867-E966-41FB-9DFF-F9621273F38D}"/>
    <dgm:cxn modelId="{02394E47-1606-43FC-B7BD-854CC4CB94FB}" type="presOf" srcId="{7E286259-004A-4B46-8AF7-0907C423B0B9}" destId="{08BD59F8-B852-471D-B853-792CF9CE6D9D}" srcOrd="0" destOrd="0" presId="urn:microsoft.com/office/officeart/2008/layout/NameandTitleOrganizationalChart"/>
    <dgm:cxn modelId="{688A67A5-5999-4ED5-8F02-A8A254AEA44B}" srcId="{19930FAC-920A-4C1E-AC5E-8A415077BAFB}" destId="{130B5F1D-7F92-43B4-9069-2539E98A46C0}" srcOrd="4" destOrd="0" parTransId="{02F1DA02-4E0A-4895-978B-3C4C0023AA91}" sibTransId="{5143910A-25A5-42F4-ADC3-108E7252A44D}"/>
    <dgm:cxn modelId="{578ABD57-9520-4F77-BD79-3DC1FE186E45}" type="presOf" srcId="{51A86863-E115-4AFE-A932-7EC82332AB1E}" destId="{6B5C2012-B968-47D0-9C75-E5B0C2AC6109}" srcOrd="0" destOrd="0" presId="urn:microsoft.com/office/officeart/2008/layout/NameandTitleOrganizationalChart"/>
    <dgm:cxn modelId="{D0B8CFB6-EAEE-45B9-A7DA-5ED1B19FF1D7}" srcId="{19930FAC-920A-4C1E-AC5E-8A415077BAFB}" destId="{6478E73C-7660-4C47-A36A-4DD903D40CDE}" srcOrd="0" destOrd="0" parTransId="{C277D5AB-378B-4AF3-B9A5-3C21AD626E57}" sibTransId="{0270E555-E86F-4472-AA30-C25762880DB6}"/>
    <dgm:cxn modelId="{AAEB1756-5130-461F-AE54-132595AFFA8D}" type="presOf" srcId="{444BBD8C-E74F-41DC-8AF3-4A5625113D8A}" destId="{80430ADC-14D4-4AE5-83BE-718C1C79449D}" srcOrd="0" destOrd="0" presId="urn:microsoft.com/office/officeart/2008/layout/NameandTitleOrganizationalChart"/>
    <dgm:cxn modelId="{C003CB5D-4B09-4A47-B8D6-1A9C878CE141}" type="presOf" srcId="{EE94A90E-7E3A-499D-A4EA-82961535224A}" destId="{242ACBD8-47B9-4318-B748-08CD663465AD}" srcOrd="1" destOrd="0" presId="urn:microsoft.com/office/officeart/2008/layout/NameandTitleOrganizationalChart"/>
    <dgm:cxn modelId="{D2687F18-BA9E-4A32-BB01-C0F6B4360D69}" type="presOf" srcId="{1865D0CA-B628-4B7E-AB2B-63FE5BFA2341}" destId="{BA1A8425-A764-4A75-BA76-64AF24109DFA}" srcOrd="0" destOrd="0" presId="urn:microsoft.com/office/officeart/2008/layout/NameandTitleOrganizationalChart"/>
    <dgm:cxn modelId="{2D154DDB-ADFE-401C-B7BB-050EC54B8A08}" type="presOf" srcId="{EE94A90E-7E3A-499D-A4EA-82961535224A}" destId="{BDA4562A-3CFE-4FF7-BFFA-98C3128A2E92}" srcOrd="0" destOrd="0" presId="urn:microsoft.com/office/officeart/2008/layout/NameandTitleOrganizationalChart"/>
    <dgm:cxn modelId="{6B870882-8559-4F6E-9786-5A3C6EF2D32B}" type="presParOf" srcId="{08423EB8-4C45-4059-98B3-05AF387A0D5F}" destId="{21C56F99-B1C1-4E61-B16B-C5D8F8AC7112}" srcOrd="0" destOrd="0" presId="urn:microsoft.com/office/officeart/2008/layout/NameandTitleOrganizationalChart"/>
    <dgm:cxn modelId="{F4C32473-A53F-47FF-9AFE-3B7906A3D526}" type="presParOf" srcId="{21C56F99-B1C1-4E61-B16B-C5D8F8AC7112}" destId="{2077D033-6AB3-4236-8789-8BBD5E49BB4B}" srcOrd="0" destOrd="0" presId="urn:microsoft.com/office/officeart/2008/layout/NameandTitleOrganizationalChart"/>
    <dgm:cxn modelId="{15984CF6-DAE4-4525-8217-CB4858F29DC8}" type="presParOf" srcId="{2077D033-6AB3-4236-8789-8BBD5E49BB4B}" destId="{DB2F7869-5EE7-4B37-B434-713EA7B51F78}" srcOrd="0" destOrd="0" presId="urn:microsoft.com/office/officeart/2008/layout/NameandTitleOrganizationalChart"/>
    <dgm:cxn modelId="{BF50D105-5B8C-436D-8B2D-D91F2DE89A0A}" type="presParOf" srcId="{2077D033-6AB3-4236-8789-8BBD5E49BB4B}" destId="{BA1A8425-A764-4A75-BA76-64AF24109DFA}" srcOrd="1" destOrd="0" presId="urn:microsoft.com/office/officeart/2008/layout/NameandTitleOrganizationalChart"/>
    <dgm:cxn modelId="{012EF094-105C-4F28-A46D-047A198DC612}" type="presParOf" srcId="{2077D033-6AB3-4236-8789-8BBD5E49BB4B}" destId="{3099F6D8-8756-4C83-8707-30944E8A5E0A}" srcOrd="2" destOrd="0" presId="urn:microsoft.com/office/officeart/2008/layout/NameandTitleOrganizationalChart"/>
    <dgm:cxn modelId="{4E6F5CAA-B949-4BBD-B34C-6AB9C03E16C9}" type="presParOf" srcId="{21C56F99-B1C1-4E61-B16B-C5D8F8AC7112}" destId="{27DD7A21-DDDD-4934-8775-BEF67B191CF4}" srcOrd="1" destOrd="0" presId="urn:microsoft.com/office/officeart/2008/layout/NameandTitleOrganizationalChart"/>
    <dgm:cxn modelId="{9EC77D66-0094-4C2F-8F8D-81F2250FC64B}" type="presParOf" srcId="{27DD7A21-DDDD-4934-8775-BEF67B191CF4}" destId="{8E62B57B-38D4-47A0-8EF7-EA1B14DA8463}" srcOrd="0" destOrd="0" presId="urn:microsoft.com/office/officeart/2008/layout/NameandTitleOrganizationalChart"/>
    <dgm:cxn modelId="{982767D3-B598-442F-9304-0F282999E86F}" type="presParOf" srcId="{27DD7A21-DDDD-4934-8775-BEF67B191CF4}" destId="{2D7FC04F-735C-453E-97DD-8F308A4CD72C}" srcOrd="1" destOrd="0" presId="urn:microsoft.com/office/officeart/2008/layout/NameandTitleOrganizationalChart"/>
    <dgm:cxn modelId="{E8373DE3-499B-44B4-A3FE-AF7FE2187054}" type="presParOf" srcId="{2D7FC04F-735C-453E-97DD-8F308A4CD72C}" destId="{0602BF3A-0E1E-43FC-BE94-6C65BDD95B0B}" srcOrd="0" destOrd="0" presId="urn:microsoft.com/office/officeart/2008/layout/NameandTitleOrganizationalChart"/>
    <dgm:cxn modelId="{C678C265-4DB1-4CC6-8EE3-0B0B543EA89B}" type="presParOf" srcId="{0602BF3A-0E1E-43FC-BE94-6C65BDD95B0B}" destId="{BDA4562A-3CFE-4FF7-BFFA-98C3128A2E92}" srcOrd="0" destOrd="0" presId="urn:microsoft.com/office/officeart/2008/layout/NameandTitleOrganizationalChart"/>
    <dgm:cxn modelId="{592BB216-954A-4D6A-A126-77447232B1BE}" type="presParOf" srcId="{0602BF3A-0E1E-43FC-BE94-6C65BDD95B0B}" destId="{9C73335C-8C1A-4820-B51D-925099AA5AA6}" srcOrd="1" destOrd="0" presId="urn:microsoft.com/office/officeart/2008/layout/NameandTitleOrganizationalChart"/>
    <dgm:cxn modelId="{682E4C37-14D3-4796-B6A2-861E484BF40A}" type="presParOf" srcId="{0602BF3A-0E1E-43FC-BE94-6C65BDD95B0B}" destId="{242ACBD8-47B9-4318-B748-08CD663465AD}" srcOrd="2" destOrd="0" presId="urn:microsoft.com/office/officeart/2008/layout/NameandTitleOrganizationalChart"/>
    <dgm:cxn modelId="{70100A3B-7C27-4C65-AC3C-6A74B5D6A28F}" type="presParOf" srcId="{2D7FC04F-735C-453E-97DD-8F308A4CD72C}" destId="{80B70D1F-44C9-41B9-9A26-620B0CD27E1A}" srcOrd="1" destOrd="0" presId="urn:microsoft.com/office/officeart/2008/layout/NameandTitleOrganizationalChart"/>
    <dgm:cxn modelId="{08DB0887-DA87-4DB5-8EC2-FE44F6BC01F6}" type="presParOf" srcId="{2D7FC04F-735C-453E-97DD-8F308A4CD72C}" destId="{E4BF1260-F74F-408A-8888-35E66F7399C9}" srcOrd="2" destOrd="0" presId="urn:microsoft.com/office/officeart/2008/layout/NameandTitleOrganizationalChart"/>
    <dgm:cxn modelId="{68063FB2-22AD-4F2A-938E-17584546CD1E}" type="presParOf" srcId="{27DD7A21-DDDD-4934-8775-BEF67B191CF4}" destId="{E521431C-D4F7-45B8-B4CF-ED0FCB555861}" srcOrd="2" destOrd="0" presId="urn:microsoft.com/office/officeart/2008/layout/NameandTitleOrganizationalChart"/>
    <dgm:cxn modelId="{E0426FB0-C52E-4225-B67B-1CD0A69B9045}" type="presParOf" srcId="{27DD7A21-DDDD-4934-8775-BEF67B191CF4}" destId="{1CBDA71B-585F-40EB-8A52-6D94D69B0623}" srcOrd="3" destOrd="0" presId="urn:microsoft.com/office/officeart/2008/layout/NameandTitleOrganizationalChart"/>
    <dgm:cxn modelId="{AC934F96-55D4-49B9-B914-B8CCDDA7A4B2}" type="presParOf" srcId="{1CBDA71B-585F-40EB-8A52-6D94D69B0623}" destId="{25A4D1F7-E991-4B70-8C54-08777C00678B}" srcOrd="0" destOrd="0" presId="urn:microsoft.com/office/officeart/2008/layout/NameandTitleOrganizationalChart"/>
    <dgm:cxn modelId="{C3672B26-2505-4A67-A899-66DA9C905ADF}" type="presParOf" srcId="{25A4D1F7-E991-4B70-8C54-08777C00678B}" destId="{74601150-6CC5-4577-9D24-5B0355EEFA8D}" srcOrd="0" destOrd="0" presId="urn:microsoft.com/office/officeart/2008/layout/NameandTitleOrganizationalChart"/>
    <dgm:cxn modelId="{F72508C4-B7D8-4770-B834-AE0C130F5955}" type="presParOf" srcId="{25A4D1F7-E991-4B70-8C54-08777C00678B}" destId="{80430ADC-14D4-4AE5-83BE-718C1C79449D}" srcOrd="1" destOrd="0" presId="urn:microsoft.com/office/officeart/2008/layout/NameandTitleOrganizationalChart"/>
    <dgm:cxn modelId="{E889214A-9A06-48D2-AC47-8E03D37D506F}" type="presParOf" srcId="{25A4D1F7-E991-4B70-8C54-08777C00678B}" destId="{2B648C09-5B19-40F7-AB17-F5671828E627}" srcOrd="2" destOrd="0" presId="urn:microsoft.com/office/officeart/2008/layout/NameandTitleOrganizationalChart"/>
    <dgm:cxn modelId="{0AD96703-EE3F-4EED-954B-95556D7511BD}" type="presParOf" srcId="{1CBDA71B-585F-40EB-8A52-6D94D69B0623}" destId="{E7B66981-620E-4071-BBD9-B914667443C2}" srcOrd="1" destOrd="0" presId="urn:microsoft.com/office/officeart/2008/layout/NameandTitleOrganizationalChart"/>
    <dgm:cxn modelId="{171146AF-0D93-4E3F-8D52-E842E43673DB}" type="presParOf" srcId="{1CBDA71B-585F-40EB-8A52-6D94D69B0623}" destId="{ACA6E134-E06A-4D8B-B541-1F6143D1FE95}" srcOrd="2" destOrd="0" presId="urn:microsoft.com/office/officeart/2008/layout/NameandTitleOrganizationalChart"/>
    <dgm:cxn modelId="{8A732142-EAE2-4F80-80A4-8E9BBC2CC314}" type="presParOf" srcId="{27DD7A21-DDDD-4934-8775-BEF67B191CF4}" destId="{08BD59F8-B852-471D-B853-792CF9CE6D9D}" srcOrd="4" destOrd="0" presId="urn:microsoft.com/office/officeart/2008/layout/NameandTitleOrganizationalChart"/>
    <dgm:cxn modelId="{F06ABB4C-4FD3-4736-AA90-66637A6B48B9}" type="presParOf" srcId="{27DD7A21-DDDD-4934-8775-BEF67B191CF4}" destId="{F6B7A29B-09F0-45B6-8362-E472E4FEB057}" srcOrd="5" destOrd="0" presId="urn:microsoft.com/office/officeart/2008/layout/NameandTitleOrganizationalChart"/>
    <dgm:cxn modelId="{00176188-2655-42F2-9152-B60A273C90F8}" type="presParOf" srcId="{F6B7A29B-09F0-45B6-8362-E472E4FEB057}" destId="{FAF0C54F-BAAC-4361-862F-EAEC3A57C68E}" srcOrd="0" destOrd="0" presId="urn:microsoft.com/office/officeart/2008/layout/NameandTitleOrganizationalChart"/>
    <dgm:cxn modelId="{4EFF0122-53D7-4F22-82F6-5974D5E07996}" type="presParOf" srcId="{FAF0C54F-BAAC-4361-862F-EAEC3A57C68E}" destId="{72382FB2-D8C7-44BB-8D4D-936F608A9CA4}" srcOrd="0" destOrd="0" presId="urn:microsoft.com/office/officeart/2008/layout/NameandTitleOrganizationalChart"/>
    <dgm:cxn modelId="{4D61DE26-3A76-46E9-80A9-89C306F5008F}" type="presParOf" srcId="{FAF0C54F-BAAC-4361-862F-EAEC3A57C68E}" destId="{5677ED4D-F6C8-4592-98F7-2D35A128AB0B}" srcOrd="1" destOrd="0" presId="urn:microsoft.com/office/officeart/2008/layout/NameandTitleOrganizationalChart"/>
    <dgm:cxn modelId="{21122229-6A3E-4D1D-975D-96A2FD956625}" type="presParOf" srcId="{FAF0C54F-BAAC-4361-862F-EAEC3A57C68E}" destId="{B1C6BAFD-3273-4329-8F20-897628C882C4}" srcOrd="2" destOrd="0" presId="urn:microsoft.com/office/officeart/2008/layout/NameandTitleOrganizationalChart"/>
    <dgm:cxn modelId="{8EEE78C8-9941-468F-9912-9AD81F3A0D2C}" type="presParOf" srcId="{F6B7A29B-09F0-45B6-8362-E472E4FEB057}" destId="{A681C980-BCBB-4B04-94D1-B87EA971A8BA}" srcOrd="1" destOrd="0" presId="urn:microsoft.com/office/officeart/2008/layout/NameandTitleOrganizationalChart"/>
    <dgm:cxn modelId="{CCD5F9FE-E634-4ADD-A74E-A4F0E25D93E0}" type="presParOf" srcId="{F6B7A29B-09F0-45B6-8362-E472E4FEB057}" destId="{F15F8AE5-0591-4B06-AAD3-68EFA90CEE50}" srcOrd="2" destOrd="0" presId="urn:microsoft.com/office/officeart/2008/layout/NameandTitleOrganizationalChart"/>
    <dgm:cxn modelId="{A2EC1AE7-0E16-4977-BABD-E5830C2D23F2}" type="presParOf" srcId="{27DD7A21-DDDD-4934-8775-BEF67B191CF4}" destId="{D9341F96-9913-483B-B31F-8B3DBB32EA32}" srcOrd="6" destOrd="0" presId="urn:microsoft.com/office/officeart/2008/layout/NameandTitleOrganizationalChart"/>
    <dgm:cxn modelId="{253754EE-B5AA-4E4C-9EA4-4823C861B9F5}" type="presParOf" srcId="{27DD7A21-DDDD-4934-8775-BEF67B191CF4}" destId="{6D7F3506-9FC2-40BB-ACE4-297CC912BED6}" srcOrd="7" destOrd="0" presId="urn:microsoft.com/office/officeart/2008/layout/NameandTitleOrganizationalChart"/>
    <dgm:cxn modelId="{9E0F3E17-91DF-4113-9561-8918DC2A61A8}" type="presParOf" srcId="{6D7F3506-9FC2-40BB-ACE4-297CC912BED6}" destId="{909015A6-A1A9-4949-A7D4-CC10E6532EE1}" srcOrd="0" destOrd="0" presId="urn:microsoft.com/office/officeart/2008/layout/NameandTitleOrganizationalChart"/>
    <dgm:cxn modelId="{BB8EA3AA-AE31-47CA-83D9-EE0A8216C692}" type="presParOf" srcId="{909015A6-A1A9-4949-A7D4-CC10E6532EE1}" destId="{647F1B36-B88F-4B57-A228-08FC2A5965B1}" srcOrd="0" destOrd="0" presId="urn:microsoft.com/office/officeart/2008/layout/NameandTitleOrganizationalChart"/>
    <dgm:cxn modelId="{E50A67B0-4FDE-400C-98CF-FC09A97A3826}" type="presParOf" srcId="{909015A6-A1A9-4949-A7D4-CC10E6532EE1}" destId="{1B48F229-C2F1-4A10-BAA8-EFB1F4D92412}" srcOrd="1" destOrd="0" presId="urn:microsoft.com/office/officeart/2008/layout/NameandTitleOrganizationalChart"/>
    <dgm:cxn modelId="{08FEB467-1689-4E8C-A75F-A54EA788E9B4}" type="presParOf" srcId="{909015A6-A1A9-4949-A7D4-CC10E6532EE1}" destId="{8DAB9BB9-7465-463A-ADD0-00076AD00401}" srcOrd="2" destOrd="0" presId="urn:microsoft.com/office/officeart/2008/layout/NameandTitleOrganizationalChart"/>
    <dgm:cxn modelId="{E6CB8A4E-C6FB-479B-8048-58C32F271F0D}" type="presParOf" srcId="{6D7F3506-9FC2-40BB-ACE4-297CC912BED6}" destId="{8BD7A1FF-90E3-4D4F-8812-889F10940981}" srcOrd="1" destOrd="0" presId="urn:microsoft.com/office/officeart/2008/layout/NameandTitleOrganizationalChart"/>
    <dgm:cxn modelId="{A186EB69-21DA-4D33-BDF7-7FEE1BD9D663}" type="presParOf" srcId="{6D7F3506-9FC2-40BB-ACE4-297CC912BED6}" destId="{6A85B051-18D3-4EFC-A2C6-AB419A712857}" srcOrd="2" destOrd="0" presId="urn:microsoft.com/office/officeart/2008/layout/NameandTitleOrganizationalChart"/>
    <dgm:cxn modelId="{7B12C6D7-0DE7-4F86-8ED9-0E8BF2B7BE01}" type="presParOf" srcId="{21C56F99-B1C1-4E61-B16B-C5D8F8AC7112}" destId="{B4F69C48-F858-475D-8119-6708CFE52AE3}" srcOrd="2" destOrd="0" presId="urn:microsoft.com/office/officeart/2008/layout/NameandTitleOrganizationalChart"/>
    <dgm:cxn modelId="{FCD6E80F-5F67-49F7-BF17-01088663BC3E}" type="presParOf" srcId="{B4F69C48-F858-475D-8119-6708CFE52AE3}" destId="{E3F7CC0E-ADE3-44BF-99A1-83041171432F}" srcOrd="0" destOrd="0" presId="urn:microsoft.com/office/officeart/2008/layout/NameandTitleOrganizationalChart"/>
    <dgm:cxn modelId="{20711163-C61D-4F9C-88F8-DA336B99F661}" type="presParOf" srcId="{B4F69C48-F858-475D-8119-6708CFE52AE3}" destId="{1E50E8DF-372D-4445-9FFB-D8510E4F59D7}" srcOrd="1" destOrd="0" presId="urn:microsoft.com/office/officeart/2008/layout/NameandTitleOrganizationalChart"/>
    <dgm:cxn modelId="{06DA2E2D-1E99-4251-BC5D-F39A9C3E7EC9}" type="presParOf" srcId="{1E50E8DF-372D-4445-9FFB-D8510E4F59D7}" destId="{4EFB7267-3055-4554-8F78-495169AA1A50}" srcOrd="0" destOrd="0" presId="urn:microsoft.com/office/officeart/2008/layout/NameandTitleOrganizationalChart"/>
    <dgm:cxn modelId="{177CF3EF-9C07-46BA-935C-3134761D55B5}" type="presParOf" srcId="{4EFB7267-3055-4554-8F78-495169AA1A50}" destId="{99AF3150-F33E-40CF-8095-597ED268AE84}" srcOrd="0" destOrd="0" presId="urn:microsoft.com/office/officeart/2008/layout/NameandTitleOrganizationalChart"/>
    <dgm:cxn modelId="{9BA2F7DC-5D28-4083-8918-23D1A2D5714E}" type="presParOf" srcId="{4EFB7267-3055-4554-8F78-495169AA1A50}" destId="{75E54811-3754-4B16-9228-7BE53E6B67A9}" srcOrd="1" destOrd="0" presId="urn:microsoft.com/office/officeart/2008/layout/NameandTitleOrganizationalChart"/>
    <dgm:cxn modelId="{9C4EDA22-0825-464D-AD47-AE648AB3ABE9}" type="presParOf" srcId="{4EFB7267-3055-4554-8F78-495169AA1A50}" destId="{BCBAB52E-7498-49DF-A130-AA6EE9E0723F}" srcOrd="2" destOrd="0" presId="urn:microsoft.com/office/officeart/2008/layout/NameandTitleOrganizationalChart"/>
    <dgm:cxn modelId="{893EB916-610B-411D-99F3-171F690FD2B8}" type="presParOf" srcId="{1E50E8DF-372D-4445-9FFB-D8510E4F59D7}" destId="{453A9822-E7CA-4AFB-8C87-6B691AEAD9E7}" srcOrd="1" destOrd="0" presId="urn:microsoft.com/office/officeart/2008/layout/NameandTitleOrganizationalChart"/>
    <dgm:cxn modelId="{D2BC3434-868E-41AA-973F-CD5802109C99}" type="presParOf" srcId="{1E50E8DF-372D-4445-9FFB-D8510E4F59D7}" destId="{F9F891A6-416A-436A-AB81-F7E3B9D4A161}" srcOrd="2" destOrd="0" presId="urn:microsoft.com/office/officeart/2008/layout/NameandTitleOrganizationalChart"/>
    <dgm:cxn modelId="{BACA3CC8-00F2-4E81-84FF-9999E58E1247}" type="presParOf" srcId="{B4F69C48-F858-475D-8119-6708CFE52AE3}" destId="{98482BBE-53AF-4D3F-A71C-F3BD4BD52555}" srcOrd="2" destOrd="0" presId="urn:microsoft.com/office/officeart/2008/layout/NameandTitleOrganizationalChart"/>
    <dgm:cxn modelId="{766C9F1C-DA4E-4199-A488-11F48FAD4DC6}" type="presParOf" srcId="{B4F69C48-F858-475D-8119-6708CFE52AE3}" destId="{2D38EDB1-395C-4B94-8589-638E72F93EAE}" srcOrd="3" destOrd="0" presId="urn:microsoft.com/office/officeart/2008/layout/NameandTitleOrganizationalChart"/>
    <dgm:cxn modelId="{B75E3C59-311E-41A6-9E6F-7D6C1A9486B9}" type="presParOf" srcId="{2D38EDB1-395C-4B94-8589-638E72F93EAE}" destId="{D5E02992-BF8F-4334-A6BE-EA355457CEF8}" srcOrd="0" destOrd="0" presId="urn:microsoft.com/office/officeart/2008/layout/NameandTitleOrganizationalChart"/>
    <dgm:cxn modelId="{91BE5F1A-3C91-48C9-822E-1CF9D409072F}" type="presParOf" srcId="{D5E02992-BF8F-4334-A6BE-EA355457CEF8}" destId="{5B485072-B54B-466E-B025-2B753FE719DD}" srcOrd="0" destOrd="0" presId="urn:microsoft.com/office/officeart/2008/layout/NameandTitleOrganizationalChart"/>
    <dgm:cxn modelId="{2E8275DE-A41F-441D-A8EC-A8C004E9406D}" type="presParOf" srcId="{D5E02992-BF8F-4334-A6BE-EA355457CEF8}" destId="{6B5C2012-B968-47D0-9C75-E5B0C2AC6109}" srcOrd="1" destOrd="0" presId="urn:microsoft.com/office/officeart/2008/layout/NameandTitleOrganizationalChart"/>
    <dgm:cxn modelId="{7DF14144-F33C-4E7B-84C8-F6D1F8B88F7C}" type="presParOf" srcId="{D5E02992-BF8F-4334-A6BE-EA355457CEF8}" destId="{59205CFE-3363-4320-9DAA-6A38D99B49D7}" srcOrd="2" destOrd="0" presId="urn:microsoft.com/office/officeart/2008/layout/NameandTitleOrganizationalChart"/>
    <dgm:cxn modelId="{D414C5B4-2C90-41BD-AC96-E4717AA30012}" type="presParOf" srcId="{2D38EDB1-395C-4B94-8589-638E72F93EAE}" destId="{33083E9C-C04D-4CA5-BC5D-103F451C348E}" srcOrd="1" destOrd="0" presId="urn:microsoft.com/office/officeart/2008/layout/NameandTitleOrganizationalChart"/>
    <dgm:cxn modelId="{7C845090-F290-4B2A-AE86-F16868A4AA3A}" type="presParOf" srcId="{2D38EDB1-395C-4B94-8589-638E72F93EAE}" destId="{9C188AD3-9771-4A7B-8D84-65B675B58EC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2BBE-53AF-4D3F-A71C-F3BD4BD52555}">
      <dsp:nvSpPr>
        <dsp:cNvPr id="0" name=""/>
        <dsp:cNvSpPr/>
      </dsp:nvSpPr>
      <dsp:spPr>
        <a:xfrm>
          <a:off x="4714294" y="1345713"/>
          <a:ext cx="354629" cy="100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448"/>
              </a:lnTo>
              <a:lnTo>
                <a:pt x="354629" y="100744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7CC0E-ADE3-44BF-99A1-83041171432F}">
      <dsp:nvSpPr>
        <dsp:cNvPr id="0" name=""/>
        <dsp:cNvSpPr/>
      </dsp:nvSpPr>
      <dsp:spPr>
        <a:xfrm>
          <a:off x="4435865" y="1345713"/>
          <a:ext cx="278429" cy="1007448"/>
        </a:xfrm>
        <a:custGeom>
          <a:avLst/>
          <a:gdLst/>
          <a:ahLst/>
          <a:cxnLst/>
          <a:rect l="0" t="0" r="0" b="0"/>
          <a:pathLst>
            <a:path>
              <a:moveTo>
                <a:pt x="278429" y="0"/>
              </a:moveTo>
              <a:lnTo>
                <a:pt x="278429" y="1007448"/>
              </a:lnTo>
              <a:lnTo>
                <a:pt x="0" y="100744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41F96-9913-483B-B31F-8B3DBB32EA32}">
      <dsp:nvSpPr>
        <dsp:cNvPr id="0" name=""/>
        <dsp:cNvSpPr/>
      </dsp:nvSpPr>
      <dsp:spPr>
        <a:xfrm>
          <a:off x="4714294" y="1345713"/>
          <a:ext cx="3722396" cy="207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207"/>
              </a:lnTo>
              <a:lnTo>
                <a:pt x="3722396" y="1853207"/>
              </a:lnTo>
              <a:lnTo>
                <a:pt x="3722396" y="20770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D59F8-B852-471D-B853-792CF9CE6D9D}">
      <dsp:nvSpPr>
        <dsp:cNvPr id="0" name=""/>
        <dsp:cNvSpPr/>
      </dsp:nvSpPr>
      <dsp:spPr>
        <a:xfrm>
          <a:off x="4714294" y="1345713"/>
          <a:ext cx="1303662" cy="207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207"/>
              </a:lnTo>
              <a:lnTo>
                <a:pt x="1303662" y="1853207"/>
              </a:lnTo>
              <a:lnTo>
                <a:pt x="1303662" y="20770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1431C-D4F7-45B8-B4CF-ED0FCB555861}">
      <dsp:nvSpPr>
        <dsp:cNvPr id="0" name=""/>
        <dsp:cNvSpPr/>
      </dsp:nvSpPr>
      <dsp:spPr>
        <a:xfrm>
          <a:off x="3509310" y="1345713"/>
          <a:ext cx="1204984" cy="2054600"/>
        </a:xfrm>
        <a:custGeom>
          <a:avLst/>
          <a:gdLst/>
          <a:ahLst/>
          <a:cxnLst/>
          <a:rect l="0" t="0" r="0" b="0"/>
          <a:pathLst>
            <a:path>
              <a:moveTo>
                <a:pt x="1204984" y="0"/>
              </a:moveTo>
              <a:lnTo>
                <a:pt x="1204984" y="1830726"/>
              </a:lnTo>
              <a:lnTo>
                <a:pt x="0" y="1830726"/>
              </a:lnTo>
              <a:lnTo>
                <a:pt x="0" y="2054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2B57B-38D4-47A0-8EF7-EA1B14DA8463}">
      <dsp:nvSpPr>
        <dsp:cNvPr id="0" name=""/>
        <dsp:cNvSpPr/>
      </dsp:nvSpPr>
      <dsp:spPr>
        <a:xfrm>
          <a:off x="1023141" y="1345713"/>
          <a:ext cx="3691152" cy="2054600"/>
        </a:xfrm>
        <a:custGeom>
          <a:avLst/>
          <a:gdLst/>
          <a:ahLst/>
          <a:cxnLst/>
          <a:rect l="0" t="0" r="0" b="0"/>
          <a:pathLst>
            <a:path>
              <a:moveTo>
                <a:pt x="3691152" y="0"/>
              </a:moveTo>
              <a:lnTo>
                <a:pt x="3691152" y="1830726"/>
              </a:lnTo>
              <a:lnTo>
                <a:pt x="0" y="1830726"/>
              </a:lnTo>
              <a:lnTo>
                <a:pt x="0" y="205460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F7869-5EE7-4B37-B434-713EA7B51F78}">
      <dsp:nvSpPr>
        <dsp:cNvPr id="0" name=""/>
        <dsp:cNvSpPr/>
      </dsp:nvSpPr>
      <dsp:spPr>
        <a:xfrm>
          <a:off x="3787739" y="386255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Direktor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3787739" y="386255"/>
        <a:ext cx="1853110" cy="959458"/>
      </dsp:txXfrm>
    </dsp:sp>
    <dsp:sp modelId="{BA1A8425-A764-4A75-BA76-64AF24109DFA}">
      <dsp:nvSpPr>
        <dsp:cNvPr id="0" name=""/>
        <dsp:cNvSpPr/>
      </dsp:nvSpPr>
      <dsp:spPr>
        <a:xfrm>
          <a:off x="4196461" y="1105866"/>
          <a:ext cx="1667799" cy="31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Lara </a:t>
          </a:r>
          <a:r>
            <a:rPr lang="sl-SI" sz="1600" kern="1200" dirty="0" err="1" smtClean="0"/>
            <a:t>Seredi</a:t>
          </a:r>
          <a:endParaRPr lang="sl-SI" sz="1600" kern="1200" dirty="0"/>
        </a:p>
      </dsp:txBody>
      <dsp:txXfrm>
        <a:off x="4196461" y="1105866"/>
        <a:ext cx="1667799" cy="319819"/>
      </dsp:txXfrm>
    </dsp:sp>
    <dsp:sp modelId="{BDA4562A-3CFE-4FF7-BFFA-98C3128A2E92}">
      <dsp:nvSpPr>
        <dsp:cNvPr id="0" name=""/>
        <dsp:cNvSpPr/>
      </dsp:nvSpPr>
      <dsp:spPr>
        <a:xfrm>
          <a:off x="96586" y="3400314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Računovodski</a:t>
          </a:r>
          <a:r>
            <a:rPr lang="sl-SI" sz="2500" kern="1200" dirty="0" smtClean="0"/>
            <a:t> </a:t>
          </a:r>
          <a:r>
            <a:rPr lang="sl-SI" sz="2500" kern="1200" dirty="0" smtClean="0">
              <a:solidFill>
                <a:srgbClr val="C00000"/>
              </a:solidFill>
            </a:rPr>
            <a:t>oddelek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96586" y="3400314"/>
        <a:ext cx="1853110" cy="959458"/>
      </dsp:txXfrm>
    </dsp:sp>
    <dsp:sp modelId="{9C73335C-8C1A-4820-B51D-925099AA5AA6}">
      <dsp:nvSpPr>
        <dsp:cNvPr id="0" name=""/>
        <dsp:cNvSpPr/>
      </dsp:nvSpPr>
      <dsp:spPr>
        <a:xfrm>
          <a:off x="467208" y="4146559"/>
          <a:ext cx="1667799" cy="31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Melisa Rainer,       Petra Vogrinčič</a:t>
          </a:r>
          <a:endParaRPr lang="sl-SI" sz="1400" kern="1200" dirty="0"/>
        </a:p>
      </dsp:txBody>
      <dsp:txXfrm>
        <a:off x="467208" y="4146559"/>
        <a:ext cx="1667799" cy="319819"/>
      </dsp:txXfrm>
    </dsp:sp>
    <dsp:sp modelId="{74601150-6CC5-4577-9D24-5B0355EEFA8D}">
      <dsp:nvSpPr>
        <dsp:cNvPr id="0" name=""/>
        <dsp:cNvSpPr/>
      </dsp:nvSpPr>
      <dsp:spPr>
        <a:xfrm>
          <a:off x="2582755" y="3400314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Prodaja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2582755" y="3400314"/>
        <a:ext cx="1853110" cy="959458"/>
      </dsp:txXfrm>
    </dsp:sp>
    <dsp:sp modelId="{80430ADC-14D4-4AE5-83BE-718C1C79449D}">
      <dsp:nvSpPr>
        <dsp:cNvPr id="0" name=""/>
        <dsp:cNvSpPr/>
      </dsp:nvSpPr>
      <dsp:spPr>
        <a:xfrm>
          <a:off x="2953377" y="4146559"/>
          <a:ext cx="1667799" cy="31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Vanesa Šarkezi, Tamara Škrinjar</a:t>
          </a:r>
          <a:endParaRPr lang="sl-SI" sz="1400" kern="1200" dirty="0"/>
        </a:p>
      </dsp:txBody>
      <dsp:txXfrm>
        <a:off x="2953377" y="4146559"/>
        <a:ext cx="1667799" cy="319819"/>
      </dsp:txXfrm>
    </dsp:sp>
    <dsp:sp modelId="{72382FB2-D8C7-44BB-8D4D-936F608A9CA4}">
      <dsp:nvSpPr>
        <dsp:cNvPr id="0" name=""/>
        <dsp:cNvSpPr/>
      </dsp:nvSpPr>
      <dsp:spPr>
        <a:xfrm>
          <a:off x="5091401" y="3422794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Nabava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5091401" y="3422794"/>
        <a:ext cx="1853110" cy="959458"/>
      </dsp:txXfrm>
    </dsp:sp>
    <dsp:sp modelId="{5677ED4D-F6C8-4592-98F7-2D35A128AB0B}">
      <dsp:nvSpPr>
        <dsp:cNvPr id="0" name=""/>
        <dsp:cNvSpPr/>
      </dsp:nvSpPr>
      <dsp:spPr>
        <a:xfrm>
          <a:off x="5439545" y="4146559"/>
          <a:ext cx="1667799" cy="31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Jure Lajnšček,  Sabrina Šarkezi</a:t>
          </a:r>
          <a:endParaRPr lang="sl-SI" sz="1400" kern="1200" dirty="0"/>
        </a:p>
      </dsp:txBody>
      <dsp:txXfrm>
        <a:off x="5439545" y="4146559"/>
        <a:ext cx="1667799" cy="319819"/>
      </dsp:txXfrm>
    </dsp:sp>
    <dsp:sp modelId="{647F1B36-B88F-4B57-A228-08FC2A5965B1}">
      <dsp:nvSpPr>
        <dsp:cNvPr id="0" name=""/>
        <dsp:cNvSpPr/>
      </dsp:nvSpPr>
      <dsp:spPr>
        <a:xfrm>
          <a:off x="7510135" y="3422794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Oglaševanje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7510135" y="3422794"/>
        <a:ext cx="1853110" cy="959458"/>
      </dsp:txXfrm>
    </dsp:sp>
    <dsp:sp modelId="{1B48F229-C2F1-4A10-BAA8-EFB1F4D92412}">
      <dsp:nvSpPr>
        <dsp:cNvPr id="0" name=""/>
        <dsp:cNvSpPr/>
      </dsp:nvSpPr>
      <dsp:spPr>
        <a:xfrm>
          <a:off x="7925713" y="4146559"/>
          <a:ext cx="1667799" cy="31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Til Makovec,          Niko Potočnik</a:t>
          </a:r>
          <a:endParaRPr lang="sl-SI" sz="1400" kern="1200" dirty="0"/>
        </a:p>
      </dsp:txBody>
      <dsp:txXfrm>
        <a:off x="7925713" y="4146559"/>
        <a:ext cx="1667799" cy="319819"/>
      </dsp:txXfrm>
    </dsp:sp>
    <dsp:sp modelId="{99AF3150-F33E-40CF-8095-597ED268AE84}">
      <dsp:nvSpPr>
        <dsp:cNvPr id="0" name=""/>
        <dsp:cNvSpPr/>
      </dsp:nvSpPr>
      <dsp:spPr>
        <a:xfrm>
          <a:off x="2582755" y="1873432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Tajništvo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2582755" y="1873432"/>
        <a:ext cx="1853110" cy="959458"/>
      </dsp:txXfrm>
    </dsp:sp>
    <dsp:sp modelId="{75E54811-3754-4B16-9228-7BE53E6B67A9}">
      <dsp:nvSpPr>
        <dsp:cNvPr id="0" name=""/>
        <dsp:cNvSpPr/>
      </dsp:nvSpPr>
      <dsp:spPr>
        <a:xfrm>
          <a:off x="2953377" y="2619678"/>
          <a:ext cx="1667799" cy="319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Nina Novak</a:t>
          </a:r>
          <a:endParaRPr lang="sl-SI" sz="1600" kern="1200" dirty="0"/>
        </a:p>
      </dsp:txBody>
      <dsp:txXfrm>
        <a:off x="2953377" y="2619678"/>
        <a:ext cx="1667799" cy="319819"/>
      </dsp:txXfrm>
    </dsp:sp>
    <dsp:sp modelId="{5B485072-B54B-466E-B025-2B753FE719DD}">
      <dsp:nvSpPr>
        <dsp:cNvPr id="0" name=""/>
        <dsp:cNvSpPr/>
      </dsp:nvSpPr>
      <dsp:spPr>
        <a:xfrm>
          <a:off x="5068923" y="1873432"/>
          <a:ext cx="1853110" cy="9594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15875" tIns="15875" rIns="15875" bIns="13539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>
              <a:solidFill>
                <a:srgbClr val="C00000"/>
              </a:solidFill>
            </a:rPr>
            <a:t>Kadrovski</a:t>
          </a:r>
          <a:r>
            <a:rPr lang="sl-SI" sz="2500" kern="1200" dirty="0" smtClean="0"/>
            <a:t> </a:t>
          </a:r>
          <a:r>
            <a:rPr lang="sl-SI" sz="2500" kern="1200" dirty="0" smtClean="0">
              <a:solidFill>
                <a:srgbClr val="C00000"/>
              </a:solidFill>
            </a:rPr>
            <a:t>oddelek</a:t>
          </a:r>
          <a:endParaRPr lang="sl-SI" sz="2500" kern="1200" dirty="0">
            <a:solidFill>
              <a:srgbClr val="C00000"/>
            </a:solidFill>
          </a:endParaRPr>
        </a:p>
      </dsp:txBody>
      <dsp:txXfrm>
        <a:off x="5068923" y="1873432"/>
        <a:ext cx="1853110" cy="959458"/>
      </dsp:txXfrm>
    </dsp:sp>
    <dsp:sp modelId="{6B5C2012-B968-47D0-9C75-E5B0C2AC6109}">
      <dsp:nvSpPr>
        <dsp:cNvPr id="0" name=""/>
        <dsp:cNvSpPr/>
      </dsp:nvSpPr>
      <dsp:spPr>
        <a:xfrm>
          <a:off x="5464946" y="2606608"/>
          <a:ext cx="1667799" cy="3459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Maša Kutoša,    Simona Nemec</a:t>
          </a:r>
          <a:endParaRPr lang="sl-SI" sz="1400" kern="1200" dirty="0"/>
        </a:p>
      </dsp:txBody>
      <dsp:txXfrm>
        <a:off x="5464946" y="2606608"/>
        <a:ext cx="1667799" cy="34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642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4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46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307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3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562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43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038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8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17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50"/>
                    </a14:imgEffect>
                    <a14:imgEffect>
                      <a14:sharpenSoften amount="-1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8D4A-57F6-4C08-B1D9-84F72E77E9D6}" type="datetimeFigureOut">
              <a:rPr lang="sl-SI" smtClean="0"/>
              <a:t>30.1.2018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CBAFF-1848-4013-963B-F98AA851DD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19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317476" y="1917699"/>
            <a:ext cx="7506224" cy="1042317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UP LÜBEZEN, d. o. o. 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75384" y="3602038"/>
            <a:ext cx="5392616" cy="1655762"/>
          </a:xfrm>
        </p:spPr>
        <p:txBody>
          <a:bodyPr/>
          <a:lstStyle/>
          <a:p>
            <a:r>
              <a:rPr lang="sl-SI" dirty="0" smtClean="0"/>
              <a:t>Adrenalinska zabava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0" y="4063999"/>
            <a:ext cx="3454400" cy="230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9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50"/>
                    </a14:imgEffect>
                    <a14:imgEffect>
                      <a14:sharpenSoften amount="-1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6500" y="101758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FINANČNI NAČRT</a:t>
            </a:r>
            <a:endParaRPr lang="sl-SI" sz="5400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5993606" y="5162549"/>
            <a:ext cx="5550694" cy="1069975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Podjetje smo ustanovili vsi družbeniki (vsi dijaki).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4294967295"/>
          </p:nvPr>
        </p:nvSpPr>
        <p:spPr>
          <a:xfrm>
            <a:off x="5993606" y="4584700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sl-SI" u="sng" dirty="0" smtClean="0"/>
              <a:t>Financiranje</a:t>
            </a:r>
            <a:endParaRPr lang="sl-SI" u="sng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4294967295"/>
          </p:nvPr>
        </p:nvSpPr>
        <p:spPr>
          <a:xfrm>
            <a:off x="5118893" y="1836738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sl-SI" u="sng" dirty="0" smtClean="0"/>
              <a:t>Stroški</a:t>
            </a:r>
            <a:endParaRPr lang="sl-SI" u="sng" dirty="0"/>
          </a:p>
        </p:txBody>
      </p:sp>
      <p:sp>
        <p:nvSpPr>
          <p:cNvPr id="8" name="Označba mesta vsebine 7"/>
          <p:cNvSpPr>
            <a:spLocks noGrp="1"/>
          </p:cNvSpPr>
          <p:nvPr>
            <p:ph sz="quarter" idx="4294967295"/>
          </p:nvPr>
        </p:nvSpPr>
        <p:spPr>
          <a:xfrm>
            <a:off x="5105400" y="2343150"/>
            <a:ext cx="7397749" cy="401796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Stroški materiala za izdelke,</a:t>
            </a:r>
            <a:endParaRPr lang="sl-SI" sz="2000" dirty="0"/>
          </a:p>
          <a:p>
            <a:r>
              <a:rPr lang="sl-SI" sz="2000" dirty="0" smtClean="0"/>
              <a:t>stroški </a:t>
            </a:r>
            <a:r>
              <a:rPr lang="sl-SI" sz="2000" dirty="0"/>
              <a:t>opreme in dodatne infrastrukture,</a:t>
            </a:r>
          </a:p>
          <a:p>
            <a:r>
              <a:rPr lang="sl-SI" sz="2000" dirty="0" smtClean="0"/>
              <a:t>stroški </a:t>
            </a:r>
            <a:r>
              <a:rPr lang="sl-SI" sz="2000" dirty="0"/>
              <a:t>začetnega marketinga,</a:t>
            </a:r>
          </a:p>
          <a:p>
            <a:r>
              <a:rPr lang="sl-SI" sz="2000" dirty="0" smtClean="0"/>
              <a:t>stroški </a:t>
            </a:r>
            <a:r>
              <a:rPr lang="sl-SI" sz="2000" dirty="0"/>
              <a:t>tekoče porabe (voda, elektrika,…),</a:t>
            </a:r>
          </a:p>
          <a:p>
            <a:r>
              <a:rPr lang="sl-SI" sz="2000" dirty="0" smtClean="0"/>
              <a:t>stroški </a:t>
            </a:r>
            <a:r>
              <a:rPr lang="sl-SI" sz="2000" dirty="0"/>
              <a:t>prireditev in drugi stroški, ki nastanejo z delovanjem.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966200" y="5845728"/>
            <a:ext cx="322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*V prilogi je dodana bilanca.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700" y="117554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OPIS PODJETJA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51500" y="2219325"/>
            <a:ext cx="6210300" cy="4092575"/>
          </a:xfrm>
        </p:spPr>
        <p:txBody>
          <a:bodyPr>
            <a:normAutofit/>
          </a:bodyPr>
          <a:lstStyle/>
          <a:p>
            <a:pPr algn="just"/>
            <a:r>
              <a:rPr lang="sl-SI" sz="2400" dirty="0" smtClean="0"/>
              <a:t>Osnovna ideja je neuradna poroka mladih, poroka za zabavo.</a:t>
            </a:r>
          </a:p>
          <a:p>
            <a:pPr algn="just"/>
            <a:r>
              <a:rPr lang="sl-SI" sz="2400" dirty="0"/>
              <a:t>Poroka za mlade je novost, s katero se mladi lahko preizkusijo v zakonu. Zakon seveda ni resničen oz. uraden, gre predvsem za preizkušnjo ljubezni ter zabavo. </a:t>
            </a:r>
            <a:r>
              <a:rPr lang="sl-SI" sz="2400" dirty="0" smtClean="0"/>
              <a:t>Pomaga </a:t>
            </a:r>
            <a:r>
              <a:rPr lang="sl-SI" sz="2400" dirty="0"/>
              <a:t>vam, da bolje spoznate partnerja, prav tako pa omogoča dobro izkušnjo z obilo zabave.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6288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200" y="1155700"/>
            <a:ext cx="10515600" cy="1017588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VITKI OKVIR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70600" y="2173288"/>
            <a:ext cx="5334000" cy="4351338"/>
          </a:xfrm>
        </p:spPr>
        <p:txBody>
          <a:bodyPr>
            <a:noAutofit/>
          </a:bodyPr>
          <a:lstStyle/>
          <a:p>
            <a:r>
              <a:rPr lang="sl-SI" sz="2400" i="1" u="sng" dirty="0"/>
              <a:t>Ciljne</a:t>
            </a:r>
            <a:r>
              <a:rPr lang="sl-SI" sz="2400" dirty="0" smtClean="0"/>
              <a:t> </a:t>
            </a:r>
            <a:r>
              <a:rPr lang="sl-SI" sz="2400" i="1" u="sng" dirty="0"/>
              <a:t>skupine</a:t>
            </a:r>
            <a:r>
              <a:rPr lang="sl-SI" sz="2400" dirty="0" smtClean="0"/>
              <a:t>: mladi pari, ki jih pripravljamo za zakon.</a:t>
            </a:r>
          </a:p>
          <a:p>
            <a:r>
              <a:rPr lang="sl-SI" sz="2400" i="1" u="sng" dirty="0" smtClean="0"/>
              <a:t>Edinstvena ponujena vrednost: </a:t>
            </a:r>
            <a:r>
              <a:rPr lang="sl-SI" sz="2400" dirty="0" smtClean="0"/>
              <a:t>poroka za zabavo.</a:t>
            </a:r>
          </a:p>
          <a:p>
            <a:r>
              <a:rPr lang="sl-SI" sz="2400" i="1" u="sng" dirty="0"/>
              <a:t>Cilj</a:t>
            </a:r>
            <a:r>
              <a:rPr lang="sl-SI" sz="2400" dirty="0" smtClean="0"/>
              <a:t>: mlade ozavestiti o zakonu in jih pripraviti nanj, prav tako pa nuditi razne storitve.</a:t>
            </a:r>
          </a:p>
          <a:p>
            <a:r>
              <a:rPr lang="sl-SI" sz="2400" i="1" u="sng" dirty="0"/>
              <a:t>Vizija</a:t>
            </a:r>
            <a:r>
              <a:rPr lang="sl-SI" sz="2400" dirty="0" smtClean="0"/>
              <a:t>: prikazati lepoto narave in zakona mladim.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467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900" y="12414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OPIS STORITVE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18200" y="2566988"/>
            <a:ext cx="6057900" cy="4546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2400" dirty="0" smtClean="0"/>
              <a:t>Ponujamo edinstven izdelek - verižico narejeno ročno in z ljubeznijo iz orehov. </a:t>
            </a:r>
          </a:p>
          <a:p>
            <a:pPr>
              <a:lnSpc>
                <a:spcPct val="100000"/>
              </a:lnSpc>
            </a:pPr>
            <a:r>
              <a:rPr lang="sl-SI" sz="2400" dirty="0" smtClean="0"/>
              <a:t>Neuradne poroke za preizkušnjo zakona.</a:t>
            </a:r>
          </a:p>
          <a:p>
            <a:pPr>
              <a:lnSpc>
                <a:spcPct val="100000"/>
              </a:lnSpc>
            </a:pPr>
            <a:r>
              <a:rPr lang="sl-SI" sz="2400" dirty="0" smtClean="0"/>
              <a:t>Paketi za zaljubljene.</a:t>
            </a:r>
          </a:p>
          <a:p>
            <a:pPr>
              <a:lnSpc>
                <a:spcPct val="100000"/>
              </a:lnSpc>
            </a:pPr>
            <a:r>
              <a:rPr lang="sl-SI" sz="2400" dirty="0" smtClean="0"/>
              <a:t>Naše storitve lahko vedno nadgradimo in izboljšamo.</a:t>
            </a:r>
          </a:p>
          <a:p>
            <a:pPr>
              <a:lnSpc>
                <a:spcPct val="100000"/>
              </a:lnSpc>
            </a:pPr>
            <a:r>
              <a:rPr lang="sl-SI" sz="2400" dirty="0" smtClean="0"/>
              <a:t>Uporabljamo naravne in poceni materiale.</a:t>
            </a:r>
          </a:p>
        </p:txBody>
      </p:sp>
    </p:spTree>
    <p:extLst>
      <p:ext uri="{BB962C8B-B14F-4D97-AF65-F5344CB8AC3E}">
        <p14:creationId xmlns:p14="http://schemas.microsoft.com/office/powerpoint/2010/main" val="2976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79400" y="98504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PRODAJA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21400" y="2310606"/>
            <a:ext cx="5549900" cy="4351338"/>
          </a:xfrm>
        </p:spPr>
        <p:txBody>
          <a:bodyPr/>
          <a:lstStyle/>
          <a:p>
            <a:r>
              <a:rPr lang="sl-SI" sz="2400" dirty="0" smtClean="0"/>
              <a:t>Osredotočamo se na poslovanje</a:t>
            </a:r>
            <a:r>
              <a:rPr lang="sl-SI" sz="2400" dirty="0"/>
              <a:t> </a:t>
            </a:r>
            <a:r>
              <a:rPr lang="sl-SI" sz="2400" dirty="0" smtClean="0"/>
              <a:t>samo v Sloveniji, izključno v Pomurski regiji.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90" y="3372970"/>
            <a:ext cx="2813910" cy="262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22361"/>
            <a:ext cx="10515600" cy="1227138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KONKURENCA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0" y="2349499"/>
            <a:ext cx="5740400" cy="382746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Edini na tem področju.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 smtClean="0"/>
              <a:t>Prednosti: izvirnost, razvijanje,…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 smtClean="0"/>
              <a:t>Slabosti: jih predvidimo težje, ker smo edini na tržišču. </a:t>
            </a:r>
          </a:p>
        </p:txBody>
      </p:sp>
    </p:spTree>
    <p:extLst>
      <p:ext uri="{BB962C8B-B14F-4D97-AF65-F5344CB8AC3E}">
        <p14:creationId xmlns:p14="http://schemas.microsoft.com/office/powerpoint/2010/main" val="1903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966787"/>
            <a:ext cx="10515600" cy="998538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PROMOCIJSKI NAČRT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48300" y="1965325"/>
            <a:ext cx="6743700" cy="4351338"/>
          </a:xfrm>
        </p:spPr>
        <p:txBody>
          <a:bodyPr/>
          <a:lstStyle/>
          <a:p>
            <a:r>
              <a:rPr lang="sl-SI" dirty="0" smtClean="0"/>
              <a:t>Moto: Ljubezen v zraku.</a:t>
            </a:r>
          </a:p>
          <a:p>
            <a:r>
              <a:rPr lang="sl-SI" dirty="0"/>
              <a:t>Osnovna ideja je neuradna poroka mladih v različnih ponudbah</a:t>
            </a:r>
            <a:r>
              <a:rPr lang="sl-SI" dirty="0" smtClean="0"/>
              <a:t>.</a:t>
            </a:r>
          </a:p>
          <a:p>
            <a:r>
              <a:rPr lang="sl-SI" dirty="0" smtClean="0"/>
              <a:t>Kanali komuniciranja: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 smtClean="0"/>
              <a:t>FB </a:t>
            </a:r>
            <a:r>
              <a:rPr lang="sl-SI" dirty="0"/>
              <a:t>(https://</a:t>
            </a:r>
            <a:r>
              <a:rPr lang="sl-SI" dirty="0" smtClean="0"/>
              <a:t>www.facebook.com/up.lubezen.9),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 err="1" smtClean="0"/>
              <a:t>Gmail</a:t>
            </a:r>
            <a:r>
              <a:rPr lang="sl-SI" dirty="0" smtClean="0"/>
              <a:t>: up.lubezen@gmail.com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 err="1" smtClean="0"/>
              <a:t>Instagram</a:t>
            </a:r>
            <a:r>
              <a:rPr lang="sl-SI" dirty="0" smtClean="0"/>
              <a:t>: </a:t>
            </a:r>
            <a:r>
              <a:rPr lang="sl-SI" dirty="0" err="1" smtClean="0"/>
              <a:t>uplubezen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3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4600" y="110251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/>
              <a:t>ZAPOSLENI</a:t>
            </a:r>
            <a:endParaRPr lang="sl-SI" sz="54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28300"/>
              </p:ext>
            </p:extLst>
          </p:nvPr>
        </p:nvGraphicFramePr>
        <p:xfrm>
          <a:off x="2349500" y="1485900"/>
          <a:ext cx="96901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otnik 5"/>
          <p:cNvSpPr/>
          <p:nvPr/>
        </p:nvSpPr>
        <p:spPr>
          <a:xfrm>
            <a:off x="447944" y="688181"/>
            <a:ext cx="3848100" cy="347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99" y="1102518"/>
            <a:ext cx="3321589" cy="28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50"/>
                    </a14:imgEffect>
                    <a14:imgEffect>
                      <a14:sharpenSoften amount="-1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9687" y="1222375"/>
            <a:ext cx="4227513" cy="917575"/>
          </a:xfrm>
        </p:spPr>
        <p:txBody>
          <a:bodyPr/>
          <a:lstStyle/>
          <a:p>
            <a:r>
              <a:rPr lang="sl-SI" b="1" dirty="0"/>
              <a:t>FINANČNI NAČRT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25500" y="3716338"/>
            <a:ext cx="5157787" cy="823912"/>
          </a:xfrm>
        </p:spPr>
        <p:txBody>
          <a:bodyPr/>
          <a:lstStyle/>
          <a:p>
            <a:r>
              <a:rPr lang="sl-SI" dirty="0" smtClean="0"/>
              <a:t>Edinstvena ponujena vrednost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6587" y="4540250"/>
            <a:ext cx="5157787" cy="3684588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EPV (edinstveno ponujeno vrednost) bomo našli, če se bomo poglobili v našo največjo </a:t>
            </a:r>
            <a:r>
              <a:rPr lang="sl-SI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prednost.</a:t>
            </a:r>
          </a:p>
          <a:p>
            <a:r>
              <a:rPr lang="sl-SI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Osredotočili 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smo se na dolgoročno prednost. </a:t>
            </a:r>
            <a:endParaRPr lang="sl-SI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Osnovna ideja je neuradna poroka mladih v različnih ponudbah.</a:t>
            </a:r>
          </a:p>
          <a:p>
            <a:endParaRPr lang="sl-SI" sz="1800" dirty="0" smtClean="0"/>
          </a:p>
          <a:p>
            <a:endParaRPr lang="sl-SI" sz="18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Toki prihodkov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Cena je del produkta in določa kupca. Plačilo je prva oblika potrditve  ustrezne rešitve problema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Osnovna ponudba: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000" dirty="0" smtClean="0"/>
              <a:t>Verižica + poroka = 15,00 €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2000" dirty="0" smtClean="0"/>
              <a:t>Večerja ob reki Muri = od 8,00€ do 20,00€</a:t>
            </a:r>
          </a:p>
          <a:p>
            <a:pPr marL="457200" lvl="1" indent="0">
              <a:buNone/>
            </a:pPr>
            <a:endParaRPr lang="sl-SI" sz="2000" dirty="0"/>
          </a:p>
          <a:p>
            <a:r>
              <a:rPr lang="sl-SI" sz="2000" dirty="0" smtClean="0"/>
              <a:t>Upamo, da z nizkimi cenami privabimo čim več mladih, ki bi se želeli poročiti. </a:t>
            </a:r>
          </a:p>
        </p:txBody>
      </p:sp>
    </p:spTree>
    <p:extLst>
      <p:ext uri="{BB962C8B-B14F-4D97-AF65-F5344CB8AC3E}">
        <p14:creationId xmlns:p14="http://schemas.microsoft.com/office/powerpoint/2010/main" val="41517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tujoči nap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421</Words>
  <Application>Microsoft Office PowerPoint</Application>
  <PresentationFormat>Po meri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UP LÜBEZEN, d. o. o. </vt:lpstr>
      <vt:lpstr>OPIS PODJETJA</vt:lpstr>
      <vt:lpstr>VITKI OKVIR</vt:lpstr>
      <vt:lpstr>OPIS STORITVE</vt:lpstr>
      <vt:lpstr>PRODAJA</vt:lpstr>
      <vt:lpstr>KONKURENCA</vt:lpstr>
      <vt:lpstr>PROMOCIJSKI NAČRT</vt:lpstr>
      <vt:lpstr>ZAPOSLENI</vt:lpstr>
      <vt:lpstr>FINANČNI NAČRT</vt:lpstr>
      <vt:lpstr>FINANČNI NAČRT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LÜBEZEN, d. o. o.</dc:title>
  <dc:creator>Pouk</dc:creator>
  <cp:lastModifiedBy>Pouk</cp:lastModifiedBy>
  <cp:revision>42</cp:revision>
  <dcterms:created xsi:type="dcterms:W3CDTF">2018-01-03T10:38:05Z</dcterms:created>
  <dcterms:modified xsi:type="dcterms:W3CDTF">2018-01-30T09:46:30Z</dcterms:modified>
</cp:coreProperties>
</file>